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60" r:id="rId2"/>
    <p:sldId id="258" r:id="rId3"/>
    <p:sldId id="259" r:id="rId4"/>
    <p:sldId id="266" r:id="rId5"/>
    <p:sldId id="261" r:id="rId6"/>
    <p:sldId id="267" r:id="rId7"/>
    <p:sldId id="262" r:id="rId8"/>
    <p:sldId id="269" r:id="rId9"/>
    <p:sldId id="270" r:id="rId10"/>
    <p:sldId id="271" r:id="rId11"/>
    <p:sldId id="272" r:id="rId12"/>
    <p:sldId id="274" r:id="rId13"/>
    <p:sldId id="263" r:id="rId14"/>
    <p:sldId id="265" r:id="rId15"/>
    <p:sldId id="268" r:id="rId16"/>
  </p:sldIdLst>
  <p:sldSz cx="12192000" cy="6858000"/>
  <p:notesSz cx="6858000" cy="9144000"/>
  <p:embeddedFontLst>
    <p:embeddedFont>
      <p:font typeface="나눔스퀘어OTF" panose="020B0600000101010101" pitchFamily="34" charset="-127"/>
      <p:regular r:id="rId18"/>
    </p:embeddedFont>
    <p:embeddedFont>
      <p:font typeface="나눔스퀘어OTF Bold" panose="020B0600000101010101" pitchFamily="34" charset="-127"/>
      <p:bold r:id="rId19"/>
    </p:embeddedFont>
    <p:embeddedFont>
      <p:font typeface="맑은 고딕" panose="020B0503020000020004" pitchFamily="50" charset="-127"/>
      <p:regular r:id="rId20"/>
      <p:bold r:id="rId2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275" userDrawn="1">
          <p15:clr>
            <a:srgbClr val="A4A3A4"/>
          </p15:clr>
        </p15:guide>
        <p15:guide id="7" pos="7537" userDrawn="1">
          <p15:clr>
            <a:srgbClr val="A4A3A4"/>
          </p15:clr>
        </p15:guide>
        <p15:guide id="8" orient="horz" pos="663" userDrawn="1">
          <p15:clr>
            <a:srgbClr val="A4A3A4"/>
          </p15:clr>
        </p15:guide>
        <p15:guide id="9"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AFAFA"/>
    <a:srgbClr val="5E97E1"/>
    <a:srgbClr val="D5D5D5"/>
    <a:srgbClr val="3CD7F6"/>
    <a:srgbClr val="FDFDFD"/>
    <a:srgbClr val="15B9F3"/>
    <a:srgbClr val="ECEDEE"/>
    <a:srgbClr val="D7D9DB"/>
    <a:srgbClr val="F315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B3B7A-9A24-426D-AE65-684E382B62B0}" v="552" dt="2022-06-11T05:55:10.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8300" autoAdjust="0"/>
  </p:normalViewPr>
  <p:slideViewPr>
    <p:cSldViewPr snapToGrid="0" showGuides="1">
      <p:cViewPr varScale="1">
        <p:scale>
          <a:sx n="63" d="100"/>
          <a:sy n="63" d="100"/>
        </p:scale>
        <p:origin x="606" y="60"/>
      </p:cViewPr>
      <p:guideLst>
        <p:guide orient="horz" pos="1275"/>
        <p:guide pos="7537"/>
        <p:guide orient="horz" pos="663"/>
        <p:guide pos="354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최 건우" userId="cc1716ffe0905af0" providerId="LiveId" clId="{5BFB3B7A-9A24-426D-AE65-684E382B62B0}"/>
    <pc:docChg chg="undo redo custSel addSld delSld modSld sldOrd">
      <pc:chgData name="최 건우" userId="cc1716ffe0905af0" providerId="LiveId" clId="{5BFB3B7A-9A24-426D-AE65-684E382B62B0}" dt="2022-06-13T12:42:39.264" v="4947" actId="20577"/>
      <pc:docMkLst>
        <pc:docMk/>
      </pc:docMkLst>
      <pc:sldChg chg="modSp mod modNotesTx">
        <pc:chgData name="최 건우" userId="cc1716ffe0905af0" providerId="LiveId" clId="{5BFB3B7A-9A24-426D-AE65-684E382B62B0}" dt="2022-06-13T12:39:14.687" v="4232" actId="20577"/>
        <pc:sldMkLst>
          <pc:docMk/>
          <pc:sldMk cId="2972608114" sldId="258"/>
        </pc:sldMkLst>
        <pc:spChg chg="mod">
          <ac:chgData name="최 건우" userId="cc1716ffe0905af0" providerId="LiveId" clId="{5BFB3B7A-9A24-426D-AE65-684E382B62B0}" dt="2022-06-10T07:13:23.098" v="253"/>
          <ac:spMkLst>
            <pc:docMk/>
            <pc:sldMk cId="2972608114" sldId="258"/>
            <ac:spMk id="66" creationId="{25192E14-BAD6-49C3-BA68-75997109C95C}"/>
          </ac:spMkLst>
        </pc:spChg>
      </pc:sldChg>
      <pc:sldChg chg="modNotesTx">
        <pc:chgData name="최 건우" userId="cc1716ffe0905af0" providerId="LiveId" clId="{5BFB3B7A-9A24-426D-AE65-684E382B62B0}" dt="2022-06-13T12:39:48.107" v="4389" actId="20577"/>
        <pc:sldMkLst>
          <pc:docMk/>
          <pc:sldMk cId="3199763513" sldId="259"/>
        </pc:sldMkLst>
      </pc:sldChg>
      <pc:sldChg chg="modNotesTx">
        <pc:chgData name="최 건우" userId="cc1716ffe0905af0" providerId="LiveId" clId="{5BFB3B7A-9A24-426D-AE65-684E382B62B0}" dt="2022-06-13T12:40:10.669" v="4476" actId="20577"/>
        <pc:sldMkLst>
          <pc:docMk/>
          <pc:sldMk cId="2226072109" sldId="261"/>
        </pc:sldMkLst>
      </pc:sldChg>
      <pc:sldChg chg="addSp delSp modSp mod modNotesTx">
        <pc:chgData name="최 건우" userId="cc1716ffe0905af0" providerId="LiveId" clId="{5BFB3B7A-9A24-426D-AE65-684E382B62B0}" dt="2022-06-13T12:40:48.861" v="4581" actId="20577"/>
        <pc:sldMkLst>
          <pc:docMk/>
          <pc:sldMk cId="2433300827" sldId="262"/>
        </pc:sldMkLst>
        <pc:spChg chg="mod">
          <ac:chgData name="최 건우" userId="cc1716ffe0905af0" providerId="LiveId" clId="{5BFB3B7A-9A24-426D-AE65-684E382B62B0}" dt="2022-06-10T07:56:13.261" v="454"/>
          <ac:spMkLst>
            <pc:docMk/>
            <pc:sldMk cId="2433300827" sldId="262"/>
            <ac:spMk id="96" creationId="{8A2DE3A2-AD53-4BE7-9961-6DEFBBF5BB84}"/>
          </ac:spMkLst>
        </pc:spChg>
        <pc:picChg chg="add del mod">
          <ac:chgData name="최 건우" userId="cc1716ffe0905af0" providerId="LiveId" clId="{5BFB3B7A-9A24-426D-AE65-684E382B62B0}" dt="2022-06-09T16:39:34.182" v="66" actId="478"/>
          <ac:picMkLst>
            <pc:docMk/>
            <pc:sldMk cId="2433300827" sldId="262"/>
            <ac:picMk id="2056" creationId="{1FA4BCDE-326B-239D-F244-0C69195173F4}"/>
          </ac:picMkLst>
        </pc:picChg>
        <pc:picChg chg="add del mod">
          <ac:chgData name="최 건우" userId="cc1716ffe0905af0" providerId="LiveId" clId="{5BFB3B7A-9A24-426D-AE65-684E382B62B0}" dt="2022-06-09T16:38:52.453" v="53"/>
          <ac:picMkLst>
            <pc:docMk/>
            <pc:sldMk cId="2433300827" sldId="262"/>
            <ac:picMk id="2058" creationId="{0CD34950-5B50-D95E-EDCE-3722112CA6F6}"/>
          </ac:picMkLst>
        </pc:picChg>
        <pc:picChg chg="add del mod">
          <ac:chgData name="최 건우" userId="cc1716ffe0905af0" providerId="LiveId" clId="{5BFB3B7A-9A24-426D-AE65-684E382B62B0}" dt="2022-06-09T16:40:24.973" v="81" actId="478"/>
          <ac:picMkLst>
            <pc:docMk/>
            <pc:sldMk cId="2433300827" sldId="262"/>
            <ac:picMk id="2060" creationId="{D65BBF3F-97C4-78FA-9007-A48FBD986D2E}"/>
          </ac:picMkLst>
        </pc:picChg>
        <pc:picChg chg="add del mod">
          <ac:chgData name="최 건우" userId="cc1716ffe0905af0" providerId="LiveId" clId="{5BFB3B7A-9A24-426D-AE65-684E382B62B0}" dt="2022-06-09T16:40:03.822" v="71"/>
          <ac:picMkLst>
            <pc:docMk/>
            <pc:sldMk cId="2433300827" sldId="262"/>
            <ac:picMk id="2062" creationId="{4E626E37-DD99-908A-DBC4-DD4E31BA3375}"/>
          </ac:picMkLst>
        </pc:picChg>
        <pc:picChg chg="add mod">
          <ac:chgData name="최 건우" userId="cc1716ffe0905af0" providerId="LiveId" clId="{5BFB3B7A-9A24-426D-AE65-684E382B62B0}" dt="2022-06-09T16:40:27.989" v="82" actId="1076"/>
          <ac:picMkLst>
            <pc:docMk/>
            <pc:sldMk cId="2433300827" sldId="262"/>
            <ac:picMk id="2064" creationId="{5B8DEC8F-59EA-D7B0-C47B-08EB582C0A1B}"/>
          </ac:picMkLst>
        </pc:picChg>
      </pc:sldChg>
      <pc:sldChg chg="addSp delSp modSp mod modNotesTx">
        <pc:chgData name="최 건우" userId="cc1716ffe0905af0" providerId="LiveId" clId="{5BFB3B7A-9A24-426D-AE65-684E382B62B0}" dt="2022-06-13T12:42:39.264" v="4947" actId="20577"/>
        <pc:sldMkLst>
          <pc:docMk/>
          <pc:sldMk cId="2784064903" sldId="263"/>
        </pc:sldMkLst>
        <pc:spChg chg="del">
          <ac:chgData name="최 건우" userId="cc1716ffe0905af0" providerId="LiveId" clId="{5BFB3B7A-9A24-426D-AE65-684E382B62B0}" dt="2022-06-10T07:17:10.034" v="254" actId="478"/>
          <ac:spMkLst>
            <pc:docMk/>
            <pc:sldMk cId="2784064903" sldId="263"/>
            <ac:spMk id="9" creationId="{201C6937-6973-47C6-8628-CC7050BC158A}"/>
          </ac:spMkLst>
        </pc:spChg>
        <pc:spChg chg="mod">
          <ac:chgData name="최 건우" userId="cc1716ffe0905af0" providerId="LiveId" clId="{5BFB3B7A-9A24-426D-AE65-684E382B62B0}" dt="2022-06-10T11:47:16.348" v="1950" actId="1076"/>
          <ac:spMkLst>
            <pc:docMk/>
            <pc:sldMk cId="2784064903" sldId="263"/>
            <ac:spMk id="14" creationId="{44818D74-ACF7-46F0-9E51-6EDBBF17CF04}"/>
          </ac:spMkLst>
        </pc:spChg>
        <pc:spChg chg="mod">
          <ac:chgData name="최 건우" userId="cc1716ffe0905af0" providerId="LiveId" clId="{5BFB3B7A-9A24-426D-AE65-684E382B62B0}" dt="2022-06-10T14:50:08.395" v="3448" actId="20577"/>
          <ac:spMkLst>
            <pc:docMk/>
            <pc:sldMk cId="2784064903" sldId="263"/>
            <ac:spMk id="16" creationId="{0FD676DD-CD8D-4C9E-8F04-BA911F7790A3}"/>
          </ac:spMkLst>
        </pc:spChg>
        <pc:spChg chg="del">
          <ac:chgData name="최 건우" userId="cc1716ffe0905af0" providerId="LiveId" clId="{5BFB3B7A-9A24-426D-AE65-684E382B62B0}" dt="2022-06-10T11:42:44.615" v="1847" actId="478"/>
          <ac:spMkLst>
            <pc:docMk/>
            <pc:sldMk cId="2784064903" sldId="263"/>
            <ac:spMk id="17" creationId="{F7E50E0D-DEE3-4C39-8622-91308586806A}"/>
          </ac:spMkLst>
        </pc:spChg>
        <pc:spChg chg="del mod">
          <ac:chgData name="최 건우" userId="cc1716ffe0905af0" providerId="LiveId" clId="{5BFB3B7A-9A24-426D-AE65-684E382B62B0}" dt="2022-06-10T11:42:40.326" v="1846" actId="478"/>
          <ac:spMkLst>
            <pc:docMk/>
            <pc:sldMk cId="2784064903" sldId="263"/>
            <ac:spMk id="18" creationId="{8C455160-8447-41F7-96DB-1DD9AF47CF8B}"/>
          </ac:spMkLst>
        </pc:spChg>
        <pc:spChg chg="mod">
          <ac:chgData name="최 건우" userId="cc1716ffe0905af0" providerId="LiveId" clId="{5BFB3B7A-9A24-426D-AE65-684E382B62B0}" dt="2022-06-10T12:26:21.076" v="3407" actId="1076"/>
          <ac:spMkLst>
            <pc:docMk/>
            <pc:sldMk cId="2784064903" sldId="263"/>
            <ac:spMk id="27" creationId="{A325D219-D362-4856-996A-64973A01B681}"/>
          </ac:spMkLst>
        </pc:spChg>
        <pc:spChg chg="mod">
          <ac:chgData name="최 건우" userId="cc1716ffe0905af0" providerId="LiveId" clId="{5BFB3B7A-9A24-426D-AE65-684E382B62B0}" dt="2022-06-10T12:26:05.572" v="3380" actId="1036"/>
          <ac:spMkLst>
            <pc:docMk/>
            <pc:sldMk cId="2784064903" sldId="263"/>
            <ac:spMk id="31" creationId="{A9204B83-D496-4A85-82D3-6BE50D47B15E}"/>
          </ac:spMkLst>
        </pc:spChg>
        <pc:spChg chg="del mod">
          <ac:chgData name="최 건우" userId="cc1716ffe0905af0" providerId="LiveId" clId="{5BFB3B7A-9A24-426D-AE65-684E382B62B0}" dt="2022-06-10T12:25:10.407" v="3307" actId="478"/>
          <ac:spMkLst>
            <pc:docMk/>
            <pc:sldMk cId="2784064903" sldId="263"/>
            <ac:spMk id="33" creationId="{F54A0FA1-97FA-41FE-B624-FC68722C2804}"/>
          </ac:spMkLst>
        </pc:spChg>
        <pc:spChg chg="del mod">
          <ac:chgData name="최 건우" userId="cc1716ffe0905af0" providerId="LiveId" clId="{5BFB3B7A-9A24-426D-AE65-684E382B62B0}" dt="2022-06-10T12:25:07.555" v="3306" actId="478"/>
          <ac:spMkLst>
            <pc:docMk/>
            <pc:sldMk cId="2784064903" sldId="263"/>
            <ac:spMk id="34" creationId="{9CC11A45-3CE3-4256-A6F5-E7C043160FE1}"/>
          </ac:spMkLst>
        </pc:spChg>
        <pc:spChg chg="mod">
          <ac:chgData name="최 건우" userId="cc1716ffe0905af0" providerId="LiveId" clId="{5BFB3B7A-9A24-426D-AE65-684E382B62B0}" dt="2022-06-10T12:13:53.390" v="3100" actId="20577"/>
          <ac:spMkLst>
            <pc:docMk/>
            <pc:sldMk cId="2784064903" sldId="263"/>
            <ac:spMk id="37" creationId="{C65470AC-F48D-47AE-9EEE-D44EC7C7FD5C}"/>
          </ac:spMkLst>
        </pc:spChg>
        <pc:spChg chg="del">
          <ac:chgData name="최 건우" userId="cc1716ffe0905af0" providerId="LiveId" clId="{5BFB3B7A-9A24-426D-AE65-684E382B62B0}" dt="2022-06-10T12:13:20.210" v="3039" actId="478"/>
          <ac:spMkLst>
            <pc:docMk/>
            <pc:sldMk cId="2784064903" sldId="263"/>
            <ac:spMk id="39" creationId="{E4CE56F0-0923-4D9F-A00B-C9DB48CF67D3}"/>
          </ac:spMkLst>
        </pc:spChg>
        <pc:spChg chg="del">
          <ac:chgData name="최 건우" userId="cc1716ffe0905af0" providerId="LiveId" clId="{5BFB3B7A-9A24-426D-AE65-684E382B62B0}" dt="2022-06-10T12:13:31.788" v="3042" actId="478"/>
          <ac:spMkLst>
            <pc:docMk/>
            <pc:sldMk cId="2784064903" sldId="263"/>
            <ac:spMk id="40" creationId="{4F7E604C-F246-4609-A07D-1305E20BA2D2}"/>
          </ac:spMkLst>
        </pc:spChg>
        <pc:spChg chg="del">
          <ac:chgData name="최 건우" userId="cc1716ffe0905af0" providerId="LiveId" clId="{5BFB3B7A-9A24-426D-AE65-684E382B62B0}" dt="2022-06-10T12:13:31.788" v="3042" actId="478"/>
          <ac:spMkLst>
            <pc:docMk/>
            <pc:sldMk cId="2784064903" sldId="263"/>
            <ac:spMk id="41" creationId="{9065E5DC-17D6-4813-B228-0EBAAC61B070}"/>
          </ac:spMkLst>
        </pc:spChg>
        <pc:spChg chg="del">
          <ac:chgData name="최 건우" userId="cc1716ffe0905af0" providerId="LiveId" clId="{5BFB3B7A-9A24-426D-AE65-684E382B62B0}" dt="2022-06-10T12:13:31.788" v="3042" actId="478"/>
          <ac:spMkLst>
            <pc:docMk/>
            <pc:sldMk cId="2784064903" sldId="263"/>
            <ac:spMk id="42" creationId="{13B1F88C-4873-428A-80CE-B2C2BE10B3A8}"/>
          </ac:spMkLst>
        </pc:spChg>
        <pc:spChg chg="del">
          <ac:chgData name="최 건우" userId="cc1716ffe0905af0" providerId="LiveId" clId="{5BFB3B7A-9A24-426D-AE65-684E382B62B0}" dt="2022-06-10T12:13:31.788" v="3042" actId="478"/>
          <ac:spMkLst>
            <pc:docMk/>
            <pc:sldMk cId="2784064903" sldId="263"/>
            <ac:spMk id="47" creationId="{6207C1D9-9BB2-4514-9D0B-0EF6FB3DE858}"/>
          </ac:spMkLst>
        </pc:spChg>
        <pc:spChg chg="del">
          <ac:chgData name="최 건우" userId="cc1716ffe0905af0" providerId="LiveId" clId="{5BFB3B7A-9A24-426D-AE65-684E382B62B0}" dt="2022-06-10T12:13:31.788" v="3042" actId="478"/>
          <ac:spMkLst>
            <pc:docMk/>
            <pc:sldMk cId="2784064903" sldId="263"/>
            <ac:spMk id="48" creationId="{991CC576-BE63-4AD9-AD5F-B7D7B14024E2}"/>
          </ac:spMkLst>
        </pc:spChg>
        <pc:spChg chg="del">
          <ac:chgData name="최 건우" userId="cc1716ffe0905af0" providerId="LiveId" clId="{5BFB3B7A-9A24-426D-AE65-684E382B62B0}" dt="2022-06-10T12:13:31.788" v="3042" actId="478"/>
          <ac:spMkLst>
            <pc:docMk/>
            <pc:sldMk cId="2784064903" sldId="263"/>
            <ac:spMk id="50" creationId="{E4E212FB-32EB-4D18-9C21-B6EC829C3C45}"/>
          </ac:spMkLst>
        </pc:spChg>
        <pc:spChg chg="del">
          <ac:chgData name="최 건우" userId="cc1716ffe0905af0" providerId="LiveId" clId="{5BFB3B7A-9A24-426D-AE65-684E382B62B0}" dt="2022-06-10T12:13:31.788" v="3042" actId="478"/>
          <ac:spMkLst>
            <pc:docMk/>
            <pc:sldMk cId="2784064903" sldId="263"/>
            <ac:spMk id="51" creationId="{791726BF-B268-4103-872E-2377D531036B}"/>
          </ac:spMkLst>
        </pc:spChg>
        <pc:spChg chg="mod">
          <ac:chgData name="최 건우" userId="cc1716ffe0905af0" providerId="LiveId" clId="{5BFB3B7A-9A24-426D-AE65-684E382B62B0}" dt="2022-06-10T12:24:12.169" v="3254" actId="20577"/>
          <ac:spMkLst>
            <pc:docMk/>
            <pc:sldMk cId="2784064903" sldId="263"/>
            <ac:spMk id="53" creationId="{817EEE49-0253-480B-BFE5-2C1592D0EE40}"/>
          </ac:spMkLst>
        </pc:spChg>
        <pc:spChg chg="add mod">
          <ac:chgData name="최 건우" userId="cc1716ffe0905af0" providerId="LiveId" clId="{5BFB3B7A-9A24-426D-AE65-684E382B62B0}" dt="2022-06-09T16:36:54.463" v="45"/>
          <ac:spMkLst>
            <pc:docMk/>
            <pc:sldMk cId="2784064903" sldId="263"/>
            <ac:spMk id="61" creationId="{4F67B992-7263-261D-FECE-FED5EF6E5EE4}"/>
          </ac:spMkLst>
        </pc:spChg>
        <pc:grpChg chg="del">
          <ac:chgData name="최 건우" userId="cc1716ffe0905af0" providerId="LiveId" clId="{5BFB3B7A-9A24-426D-AE65-684E382B62B0}" dt="2022-06-10T11:45:55.093" v="1849" actId="478"/>
          <ac:grpSpMkLst>
            <pc:docMk/>
            <pc:sldMk cId="2784064903" sldId="263"/>
            <ac:grpSpMk id="2" creationId="{A925D4B3-91B3-40B5-B54E-B58272A041A4}"/>
          </ac:grpSpMkLst>
        </pc:grpChg>
        <pc:grpChg chg="del">
          <ac:chgData name="최 건우" userId="cc1716ffe0905af0" providerId="LiveId" clId="{5BFB3B7A-9A24-426D-AE65-684E382B62B0}" dt="2022-06-10T12:04:02.065" v="2147" actId="478"/>
          <ac:grpSpMkLst>
            <pc:docMk/>
            <pc:sldMk cId="2784064903" sldId="263"/>
            <ac:grpSpMk id="26" creationId="{6987B4AB-EC3E-4A72-8434-82C440A4193E}"/>
          </ac:grpSpMkLst>
        </pc:grpChg>
        <pc:grpChg chg="del">
          <ac:chgData name="최 건우" userId="cc1716ffe0905af0" providerId="LiveId" clId="{5BFB3B7A-9A24-426D-AE65-684E382B62B0}" dt="2022-06-10T12:25:07.555" v="3306" actId="478"/>
          <ac:grpSpMkLst>
            <pc:docMk/>
            <pc:sldMk cId="2784064903" sldId="263"/>
            <ac:grpSpMk id="32" creationId="{54DCC4A5-8890-417F-8720-6A0FC2A383FB}"/>
          </ac:grpSpMkLst>
        </pc:grpChg>
        <pc:grpChg chg="add del mod">
          <ac:chgData name="최 건우" userId="cc1716ffe0905af0" providerId="LiveId" clId="{5BFB3B7A-9A24-426D-AE65-684E382B62B0}" dt="2022-06-10T12:24:56.544" v="3304" actId="478"/>
          <ac:grpSpMkLst>
            <pc:docMk/>
            <pc:sldMk cId="2784064903" sldId="263"/>
            <ac:grpSpMk id="35" creationId="{93E5399F-E8E2-414B-BB02-99881BFD9F3D}"/>
          </ac:grpSpMkLst>
        </pc:grpChg>
        <pc:grpChg chg="del">
          <ac:chgData name="최 건우" userId="cc1716ffe0905af0" providerId="LiveId" clId="{5BFB3B7A-9A24-426D-AE65-684E382B62B0}" dt="2022-06-10T12:13:31.788" v="3042" actId="478"/>
          <ac:grpSpMkLst>
            <pc:docMk/>
            <pc:sldMk cId="2784064903" sldId="263"/>
            <ac:grpSpMk id="38" creationId="{B6C92D47-3098-4359-981F-E30AC89E3A94}"/>
          </ac:grpSpMkLst>
        </pc:grpChg>
        <pc:graphicFrameChg chg="add mod topLvl modGraphic">
          <ac:chgData name="최 건우" userId="cc1716ffe0905af0" providerId="LiveId" clId="{5BFB3B7A-9A24-426D-AE65-684E382B62B0}" dt="2022-06-10T12:01:24.035" v="2064" actId="14100"/>
          <ac:graphicFrameMkLst>
            <pc:docMk/>
            <pc:sldMk cId="2784064903" sldId="263"/>
            <ac:graphicFrameMk id="5" creationId="{EEB50C40-E4FD-650B-9721-F92349920E04}"/>
          </ac:graphicFrameMkLst>
        </pc:graphicFrameChg>
        <pc:graphicFrameChg chg="del topLvl modGraphic">
          <ac:chgData name="최 건우" userId="cc1716ffe0905af0" providerId="LiveId" clId="{5BFB3B7A-9A24-426D-AE65-684E382B62B0}" dt="2022-06-10T11:42:33.018" v="1844" actId="478"/>
          <ac:graphicFrameMkLst>
            <pc:docMk/>
            <pc:sldMk cId="2784064903" sldId="263"/>
            <ac:graphicFrameMk id="8" creationId="{7569BFDD-34E5-4A4B-99F8-60B7051DED8D}"/>
          </ac:graphicFrameMkLst>
        </pc:graphicFrameChg>
        <pc:picChg chg="del">
          <ac:chgData name="최 건우" userId="cc1716ffe0905af0" providerId="LiveId" clId="{5BFB3B7A-9A24-426D-AE65-684E382B62B0}" dt="2022-06-10T12:04:02.065" v="2147" actId="478"/>
          <ac:picMkLst>
            <pc:docMk/>
            <pc:sldMk cId="2784064903" sldId="263"/>
            <ac:picMk id="28" creationId="{22C5E707-30AE-44EC-9BF4-D65AF7758096}"/>
          </ac:picMkLst>
        </pc:picChg>
        <pc:picChg chg="del">
          <ac:chgData name="최 건우" userId="cc1716ffe0905af0" providerId="LiveId" clId="{5BFB3B7A-9A24-426D-AE65-684E382B62B0}" dt="2022-06-10T12:04:04.348" v="2148" actId="478"/>
          <ac:picMkLst>
            <pc:docMk/>
            <pc:sldMk cId="2784064903" sldId="263"/>
            <ac:picMk id="29" creationId="{AEF8F65C-DD57-403B-A3D1-09A8B77361C3}"/>
          </ac:picMkLst>
        </pc:picChg>
        <pc:picChg chg="del">
          <ac:chgData name="최 건우" userId="cc1716ffe0905af0" providerId="LiveId" clId="{5BFB3B7A-9A24-426D-AE65-684E382B62B0}" dt="2022-06-10T12:13:31.788" v="3042" actId="478"/>
          <ac:picMkLst>
            <pc:docMk/>
            <pc:sldMk cId="2784064903" sldId="263"/>
            <ac:picMk id="43" creationId="{76E365A2-552E-4A4D-9E69-3C2A97B77953}"/>
          </ac:picMkLst>
        </pc:picChg>
        <pc:picChg chg="del">
          <ac:chgData name="최 건우" userId="cc1716ffe0905af0" providerId="LiveId" clId="{5BFB3B7A-9A24-426D-AE65-684E382B62B0}" dt="2022-06-10T12:13:31.788" v="3042" actId="478"/>
          <ac:picMkLst>
            <pc:docMk/>
            <pc:sldMk cId="2784064903" sldId="263"/>
            <ac:picMk id="44" creationId="{8A64934A-9E07-427C-BFC6-1BAA2C042034}"/>
          </ac:picMkLst>
        </pc:picChg>
        <pc:picChg chg="del">
          <ac:chgData name="최 건우" userId="cc1716ffe0905af0" providerId="LiveId" clId="{5BFB3B7A-9A24-426D-AE65-684E382B62B0}" dt="2022-06-10T12:13:31.788" v="3042" actId="478"/>
          <ac:picMkLst>
            <pc:docMk/>
            <pc:sldMk cId="2784064903" sldId="263"/>
            <ac:picMk id="45" creationId="{DF3345D1-8273-4C66-AF5D-AE7F8D521022}"/>
          </ac:picMkLst>
        </pc:picChg>
        <pc:picChg chg="del">
          <ac:chgData name="최 건우" userId="cc1716ffe0905af0" providerId="LiveId" clId="{5BFB3B7A-9A24-426D-AE65-684E382B62B0}" dt="2022-06-10T12:13:31.788" v="3042" actId="478"/>
          <ac:picMkLst>
            <pc:docMk/>
            <pc:sldMk cId="2784064903" sldId="263"/>
            <ac:picMk id="46" creationId="{176455FD-1EC9-40FE-9C37-F07F322E4750}"/>
          </ac:picMkLst>
        </pc:picChg>
      </pc:sldChg>
      <pc:sldChg chg="addSp modSp">
        <pc:chgData name="최 건우" userId="cc1716ffe0905af0" providerId="LiveId" clId="{5BFB3B7A-9A24-426D-AE65-684E382B62B0}" dt="2022-06-09T16:36:56.442" v="46"/>
        <pc:sldMkLst>
          <pc:docMk/>
          <pc:sldMk cId="3529083300" sldId="264"/>
        </pc:sldMkLst>
        <pc:spChg chg="add mod">
          <ac:chgData name="최 건우" userId="cc1716ffe0905af0" providerId="LiveId" clId="{5BFB3B7A-9A24-426D-AE65-684E382B62B0}" dt="2022-06-09T16:36:56.442" v="46"/>
          <ac:spMkLst>
            <pc:docMk/>
            <pc:sldMk cId="3529083300" sldId="264"/>
            <ac:spMk id="64" creationId="{F305D47C-D2D5-554D-1BCA-A0C979ED3D4A}"/>
          </ac:spMkLst>
        </pc:spChg>
      </pc:sldChg>
      <pc:sldChg chg="addSp delSp modSp mod">
        <pc:chgData name="최 건우" userId="cc1716ffe0905af0" providerId="LiveId" clId="{5BFB3B7A-9A24-426D-AE65-684E382B62B0}" dt="2022-06-10T17:15:48.458" v="4110" actId="1076"/>
        <pc:sldMkLst>
          <pc:docMk/>
          <pc:sldMk cId="161539998" sldId="265"/>
        </pc:sldMkLst>
        <pc:spChg chg="del">
          <ac:chgData name="최 건우" userId="cc1716ffe0905af0" providerId="LiveId" clId="{5BFB3B7A-9A24-426D-AE65-684E382B62B0}" dt="2022-06-10T16:48:39.126" v="3518" actId="478"/>
          <ac:spMkLst>
            <pc:docMk/>
            <pc:sldMk cId="161539998" sldId="265"/>
            <ac:spMk id="39" creationId="{5898757E-EC0B-47E5-9EA1-43BA79ABA10A}"/>
          </ac:spMkLst>
        </pc:spChg>
        <pc:spChg chg="mod">
          <ac:chgData name="최 건우" userId="cc1716ffe0905af0" providerId="LiveId" clId="{5BFB3B7A-9A24-426D-AE65-684E382B62B0}" dt="2022-06-10T16:59:37.112" v="3538" actId="207"/>
          <ac:spMkLst>
            <pc:docMk/>
            <pc:sldMk cId="161539998" sldId="265"/>
            <ac:spMk id="47" creationId="{11F32603-FF60-5DE0-E9FE-4C154D904DCB}"/>
          </ac:spMkLst>
        </pc:spChg>
        <pc:spChg chg="mod">
          <ac:chgData name="최 건우" userId="cc1716ffe0905af0" providerId="LiveId" clId="{5BFB3B7A-9A24-426D-AE65-684E382B62B0}" dt="2022-06-10T16:48:39.457" v="3519"/>
          <ac:spMkLst>
            <pc:docMk/>
            <pc:sldMk cId="161539998" sldId="265"/>
            <ac:spMk id="48" creationId="{54295379-841E-F08C-0D20-4D4FF95C6DF0}"/>
          </ac:spMkLst>
        </pc:spChg>
        <pc:spChg chg="mod">
          <ac:chgData name="최 건우" userId="cc1716ffe0905af0" providerId="LiveId" clId="{5BFB3B7A-9A24-426D-AE65-684E382B62B0}" dt="2022-06-10T17:11:57.062" v="4075" actId="207"/>
          <ac:spMkLst>
            <pc:docMk/>
            <pc:sldMk cId="161539998" sldId="265"/>
            <ac:spMk id="49" creationId="{A70DCA8F-A493-0592-F0B5-74EF09C1CF14}"/>
          </ac:spMkLst>
        </pc:spChg>
        <pc:spChg chg="mod">
          <ac:chgData name="최 건우" userId="cc1716ffe0905af0" providerId="LiveId" clId="{5BFB3B7A-9A24-426D-AE65-684E382B62B0}" dt="2022-06-10T16:59:37.112" v="3538" actId="207"/>
          <ac:spMkLst>
            <pc:docMk/>
            <pc:sldMk cId="161539998" sldId="265"/>
            <ac:spMk id="53" creationId="{D6BA0AA0-8250-07AB-4D67-35CF300A2BE3}"/>
          </ac:spMkLst>
        </pc:spChg>
        <pc:spChg chg="mod">
          <ac:chgData name="최 건우" userId="cc1716ffe0905af0" providerId="LiveId" clId="{5BFB3B7A-9A24-426D-AE65-684E382B62B0}" dt="2022-06-10T17:11:57.062" v="4075" actId="207"/>
          <ac:spMkLst>
            <pc:docMk/>
            <pc:sldMk cId="161539998" sldId="265"/>
            <ac:spMk id="54" creationId="{19BD3E5A-32FD-5250-339B-9412EF492503}"/>
          </ac:spMkLst>
        </pc:spChg>
        <pc:spChg chg="add del mod">
          <ac:chgData name="최 건우" userId="cc1716ffe0905af0" providerId="LiveId" clId="{5BFB3B7A-9A24-426D-AE65-684E382B62B0}" dt="2022-06-09T16:37:01.628" v="48"/>
          <ac:spMkLst>
            <pc:docMk/>
            <pc:sldMk cId="161539998" sldId="265"/>
            <ac:spMk id="55" creationId="{5B11B2FD-B744-6FA1-0918-5324293404A3}"/>
          </ac:spMkLst>
        </pc:spChg>
        <pc:spChg chg="mod">
          <ac:chgData name="최 건우" userId="cc1716ffe0905af0" providerId="LiveId" clId="{5BFB3B7A-9A24-426D-AE65-684E382B62B0}" dt="2022-06-10T16:48:39.457" v="3519"/>
          <ac:spMkLst>
            <pc:docMk/>
            <pc:sldMk cId="161539998" sldId="265"/>
            <ac:spMk id="55" creationId="{D63BC294-C046-0F34-DD83-3CCFC6C00CFF}"/>
          </ac:spMkLst>
        </pc:spChg>
        <pc:spChg chg="add mod">
          <ac:chgData name="최 건우" userId="cc1716ffe0905af0" providerId="LiveId" clId="{5BFB3B7A-9A24-426D-AE65-684E382B62B0}" dt="2022-06-09T16:37:02.684" v="49"/>
          <ac:spMkLst>
            <pc:docMk/>
            <pc:sldMk cId="161539998" sldId="265"/>
            <ac:spMk id="56" creationId="{4B3DCF6F-333A-6604-88A8-EA04D5A0660A}"/>
          </ac:spMkLst>
        </pc:spChg>
        <pc:spChg chg="mod">
          <ac:chgData name="최 건우" userId="cc1716ffe0905af0" providerId="LiveId" clId="{5BFB3B7A-9A24-426D-AE65-684E382B62B0}" dt="2022-06-10T16:59:37.112" v="3538" actId="207"/>
          <ac:spMkLst>
            <pc:docMk/>
            <pc:sldMk cId="161539998" sldId="265"/>
            <ac:spMk id="58" creationId="{FD5604EC-B9A8-5A8D-7E21-8C059BEB8592}"/>
          </ac:spMkLst>
        </pc:spChg>
        <pc:spChg chg="mod">
          <ac:chgData name="최 건우" userId="cc1716ffe0905af0" providerId="LiveId" clId="{5BFB3B7A-9A24-426D-AE65-684E382B62B0}" dt="2022-06-10T16:48:39.457" v="3519"/>
          <ac:spMkLst>
            <pc:docMk/>
            <pc:sldMk cId="161539998" sldId="265"/>
            <ac:spMk id="59" creationId="{CDA75D37-A5A2-CBCE-03FD-23F63EDF09B0}"/>
          </ac:spMkLst>
        </pc:spChg>
        <pc:spChg chg="mod">
          <ac:chgData name="최 건우" userId="cc1716ffe0905af0" providerId="LiveId" clId="{5BFB3B7A-9A24-426D-AE65-684E382B62B0}" dt="2022-06-10T17:00:22.596" v="3549" actId="14100"/>
          <ac:spMkLst>
            <pc:docMk/>
            <pc:sldMk cId="161539998" sldId="265"/>
            <ac:spMk id="61" creationId="{7035D3A8-1C44-97AA-5AAD-D367E02F507E}"/>
          </ac:spMkLst>
        </pc:spChg>
        <pc:spChg chg="mod">
          <ac:chgData name="최 건우" userId="cc1716ffe0905af0" providerId="LiveId" clId="{5BFB3B7A-9A24-426D-AE65-684E382B62B0}" dt="2022-06-10T17:00:18.120" v="3548"/>
          <ac:spMkLst>
            <pc:docMk/>
            <pc:sldMk cId="161539998" sldId="265"/>
            <ac:spMk id="62" creationId="{A7936D7F-421D-0E0F-4F16-A65A1CBA478B}"/>
          </ac:spMkLst>
        </pc:spChg>
        <pc:spChg chg="mod">
          <ac:chgData name="최 건우" userId="cc1716ffe0905af0" providerId="LiveId" clId="{5BFB3B7A-9A24-426D-AE65-684E382B62B0}" dt="2022-06-10T16:48:39.457" v="3519"/>
          <ac:spMkLst>
            <pc:docMk/>
            <pc:sldMk cId="161539998" sldId="265"/>
            <ac:spMk id="64" creationId="{E8C53829-36FB-8C7B-F219-E4B0D1DF656E}"/>
          </ac:spMkLst>
        </pc:spChg>
        <pc:spChg chg="mod">
          <ac:chgData name="최 건우" userId="cc1716ffe0905af0" providerId="LiveId" clId="{5BFB3B7A-9A24-426D-AE65-684E382B62B0}" dt="2022-06-10T16:48:39.457" v="3519"/>
          <ac:spMkLst>
            <pc:docMk/>
            <pc:sldMk cId="161539998" sldId="265"/>
            <ac:spMk id="65" creationId="{19FE3034-570E-0230-668A-BE8671DF3925}"/>
          </ac:spMkLst>
        </pc:spChg>
        <pc:spChg chg="mod">
          <ac:chgData name="최 건우" userId="cc1716ffe0905af0" providerId="LiveId" clId="{5BFB3B7A-9A24-426D-AE65-684E382B62B0}" dt="2022-06-10T17:00:46.458" v="3561" actId="14100"/>
          <ac:spMkLst>
            <pc:docMk/>
            <pc:sldMk cId="161539998" sldId="265"/>
            <ac:spMk id="67" creationId="{A2F2E9B5-DC4E-A93D-FDD8-4E88C92348D5}"/>
          </ac:spMkLst>
        </pc:spChg>
        <pc:spChg chg="add del mod">
          <ac:chgData name="최 건우" userId="cc1716ffe0905af0" providerId="LiveId" clId="{5BFB3B7A-9A24-426D-AE65-684E382B62B0}" dt="2022-06-10T17:00:41.886" v="3560" actId="20577"/>
          <ac:spMkLst>
            <pc:docMk/>
            <pc:sldMk cId="161539998" sldId="265"/>
            <ac:spMk id="68" creationId="{B0A2BE81-FE2C-D431-DFDD-E4C626F3FFD3}"/>
          </ac:spMkLst>
        </pc:spChg>
        <pc:spChg chg="mod">
          <ac:chgData name="최 건우" userId="cc1716ffe0905af0" providerId="LiveId" clId="{5BFB3B7A-9A24-426D-AE65-684E382B62B0}" dt="2022-06-10T16:48:39.457" v="3519"/>
          <ac:spMkLst>
            <pc:docMk/>
            <pc:sldMk cId="161539998" sldId="265"/>
            <ac:spMk id="70" creationId="{831D8B7B-6330-DD9A-E909-90713AF261E6}"/>
          </ac:spMkLst>
        </pc:spChg>
        <pc:spChg chg="mod">
          <ac:chgData name="최 건우" userId="cc1716ffe0905af0" providerId="LiveId" clId="{5BFB3B7A-9A24-426D-AE65-684E382B62B0}" dt="2022-06-10T16:48:39.457" v="3519"/>
          <ac:spMkLst>
            <pc:docMk/>
            <pc:sldMk cId="161539998" sldId="265"/>
            <ac:spMk id="71" creationId="{F6E42104-E3BE-7FEC-0865-122E858463AB}"/>
          </ac:spMkLst>
        </pc:spChg>
        <pc:spChg chg="mod">
          <ac:chgData name="최 건우" userId="cc1716ffe0905af0" providerId="LiveId" clId="{5BFB3B7A-9A24-426D-AE65-684E382B62B0}" dt="2022-06-10T17:01:03.322" v="3566" actId="14100"/>
          <ac:spMkLst>
            <pc:docMk/>
            <pc:sldMk cId="161539998" sldId="265"/>
            <ac:spMk id="73" creationId="{350BA8E0-D14F-ED6F-88D1-F695679413EC}"/>
          </ac:spMkLst>
        </pc:spChg>
        <pc:spChg chg="mod">
          <ac:chgData name="최 건우" userId="cc1716ffe0905af0" providerId="LiveId" clId="{5BFB3B7A-9A24-426D-AE65-684E382B62B0}" dt="2022-06-10T17:00:56.765" v="3565" actId="20577"/>
          <ac:spMkLst>
            <pc:docMk/>
            <pc:sldMk cId="161539998" sldId="265"/>
            <ac:spMk id="74" creationId="{5ECCBF21-3423-583E-2A23-0EE58D87F779}"/>
          </ac:spMkLst>
        </pc:spChg>
        <pc:spChg chg="del">
          <ac:chgData name="최 건우" userId="cc1716ffe0905af0" providerId="LiveId" clId="{5BFB3B7A-9A24-426D-AE65-684E382B62B0}" dt="2022-06-10T16:48:39.126" v="3518" actId="478"/>
          <ac:spMkLst>
            <pc:docMk/>
            <pc:sldMk cId="161539998" sldId="265"/>
            <ac:spMk id="75" creationId="{50A9FFD9-A11D-4BA7-8402-381A5EB71AEB}"/>
          </ac:spMkLst>
        </pc:spChg>
        <pc:spChg chg="del">
          <ac:chgData name="최 건우" userId="cc1716ffe0905af0" providerId="LiveId" clId="{5BFB3B7A-9A24-426D-AE65-684E382B62B0}" dt="2022-06-10T16:48:39.126" v="3518" actId="478"/>
          <ac:spMkLst>
            <pc:docMk/>
            <pc:sldMk cId="161539998" sldId="265"/>
            <ac:spMk id="76" creationId="{17DDDB4D-6A21-4483-9FC0-D64D7A12E192}"/>
          </ac:spMkLst>
        </pc:spChg>
        <pc:spChg chg="mod">
          <ac:chgData name="최 건우" userId="cc1716ffe0905af0" providerId="LiveId" clId="{5BFB3B7A-9A24-426D-AE65-684E382B62B0}" dt="2022-06-10T16:48:39.457" v="3519"/>
          <ac:spMkLst>
            <pc:docMk/>
            <pc:sldMk cId="161539998" sldId="265"/>
            <ac:spMk id="80" creationId="{A0AAE468-03E2-F8EB-ED47-64BB14F006CD}"/>
          </ac:spMkLst>
        </pc:spChg>
        <pc:spChg chg="mod">
          <ac:chgData name="최 건우" userId="cc1716ffe0905af0" providerId="LiveId" clId="{5BFB3B7A-9A24-426D-AE65-684E382B62B0}" dt="2022-06-10T16:48:39.457" v="3519"/>
          <ac:spMkLst>
            <pc:docMk/>
            <pc:sldMk cId="161539998" sldId="265"/>
            <ac:spMk id="81" creationId="{62F4C62C-393D-8E2C-3281-9FEE77BD1BD8}"/>
          </ac:spMkLst>
        </pc:spChg>
        <pc:spChg chg="mod">
          <ac:chgData name="최 건우" userId="cc1716ffe0905af0" providerId="LiveId" clId="{5BFB3B7A-9A24-426D-AE65-684E382B62B0}" dt="2022-06-10T17:09:18.024" v="3894" actId="404"/>
          <ac:spMkLst>
            <pc:docMk/>
            <pc:sldMk cId="161539998" sldId="265"/>
            <ac:spMk id="83" creationId="{B4652A13-288D-85E1-47DE-0DDDF5BFD94C}"/>
          </ac:spMkLst>
        </pc:spChg>
        <pc:spChg chg="mod">
          <ac:chgData name="최 건우" userId="cc1716ffe0905af0" providerId="LiveId" clId="{5BFB3B7A-9A24-426D-AE65-684E382B62B0}" dt="2022-06-10T16:48:39.457" v="3519"/>
          <ac:spMkLst>
            <pc:docMk/>
            <pc:sldMk cId="161539998" sldId="265"/>
            <ac:spMk id="84" creationId="{CB20689E-7F5B-7CEC-D833-4F9AC77B1B37}"/>
          </ac:spMkLst>
        </pc:spChg>
        <pc:spChg chg="mod">
          <ac:chgData name="최 건우" userId="cc1716ffe0905af0" providerId="LiveId" clId="{5BFB3B7A-9A24-426D-AE65-684E382B62B0}" dt="2022-06-10T17:09:13.832" v="3893" actId="404"/>
          <ac:spMkLst>
            <pc:docMk/>
            <pc:sldMk cId="161539998" sldId="265"/>
            <ac:spMk id="86" creationId="{D3E4855C-CF3A-5493-CF73-BFA3ADD0459A}"/>
          </ac:spMkLst>
        </pc:spChg>
        <pc:spChg chg="mod">
          <ac:chgData name="최 건우" userId="cc1716ffe0905af0" providerId="LiveId" clId="{5BFB3B7A-9A24-426D-AE65-684E382B62B0}" dt="2022-06-10T16:48:39.457" v="3519"/>
          <ac:spMkLst>
            <pc:docMk/>
            <pc:sldMk cId="161539998" sldId="265"/>
            <ac:spMk id="87" creationId="{04F638E6-4316-D7D7-A235-950CAE528D73}"/>
          </ac:spMkLst>
        </pc:spChg>
        <pc:spChg chg="mod">
          <ac:chgData name="최 건우" userId="cc1716ffe0905af0" providerId="LiveId" clId="{5BFB3B7A-9A24-426D-AE65-684E382B62B0}" dt="2022-06-10T17:10:00.266" v="4073" actId="20577"/>
          <ac:spMkLst>
            <pc:docMk/>
            <pc:sldMk cId="161539998" sldId="265"/>
            <ac:spMk id="89" creationId="{3E13C463-B53B-BB4D-DF52-2D572365F7E7}"/>
          </ac:spMkLst>
        </pc:spChg>
        <pc:spChg chg="mod">
          <ac:chgData name="최 건우" userId="cc1716ffe0905af0" providerId="LiveId" clId="{5BFB3B7A-9A24-426D-AE65-684E382B62B0}" dt="2022-06-10T16:48:39.457" v="3519"/>
          <ac:spMkLst>
            <pc:docMk/>
            <pc:sldMk cId="161539998" sldId="265"/>
            <ac:spMk id="90" creationId="{8E8A55C8-C6CB-DB73-2599-158F5257CA97}"/>
          </ac:spMkLst>
        </pc:spChg>
        <pc:grpChg chg="add mod">
          <ac:chgData name="최 건우" userId="cc1716ffe0905af0" providerId="LiveId" clId="{5BFB3B7A-9A24-426D-AE65-684E382B62B0}" dt="2022-06-10T17:15:48.458" v="4110" actId="1076"/>
          <ac:grpSpMkLst>
            <pc:docMk/>
            <pc:sldMk cId="161539998" sldId="265"/>
            <ac:grpSpMk id="36" creationId="{37C928A0-D53A-59D3-4351-C818A43E3358}"/>
          </ac:grpSpMkLst>
        </pc:grpChg>
        <pc:grpChg chg="add mod">
          <ac:chgData name="최 건우" userId="cc1716ffe0905af0" providerId="LiveId" clId="{5BFB3B7A-9A24-426D-AE65-684E382B62B0}" dt="2022-06-10T16:48:54.517" v="3522" actId="164"/>
          <ac:grpSpMkLst>
            <pc:docMk/>
            <pc:sldMk cId="161539998" sldId="265"/>
            <ac:grpSpMk id="46" creationId="{DE8507AE-9DA6-4E35-CA0E-883CA41AE2FD}"/>
          </ac:grpSpMkLst>
        </pc:grpChg>
        <pc:grpChg chg="add mod">
          <ac:chgData name="최 건우" userId="cc1716ffe0905af0" providerId="LiveId" clId="{5BFB3B7A-9A24-426D-AE65-684E382B62B0}" dt="2022-06-10T16:48:54.517" v="3522" actId="164"/>
          <ac:grpSpMkLst>
            <pc:docMk/>
            <pc:sldMk cId="161539998" sldId="265"/>
            <ac:grpSpMk id="50" creationId="{2FBA7336-2704-BD96-49F5-2CBB89AC5D76}"/>
          </ac:grpSpMkLst>
        </pc:grpChg>
        <pc:grpChg chg="add mod">
          <ac:chgData name="최 건우" userId="cc1716ffe0905af0" providerId="LiveId" clId="{5BFB3B7A-9A24-426D-AE65-684E382B62B0}" dt="2022-06-10T16:48:54.517" v="3522" actId="164"/>
          <ac:grpSpMkLst>
            <pc:docMk/>
            <pc:sldMk cId="161539998" sldId="265"/>
            <ac:grpSpMk id="57" creationId="{4C43C42E-5813-0E1A-0660-5A938BDE8383}"/>
          </ac:grpSpMkLst>
        </pc:grpChg>
        <pc:grpChg chg="add mod">
          <ac:chgData name="최 건우" userId="cc1716ffe0905af0" providerId="LiveId" clId="{5BFB3B7A-9A24-426D-AE65-684E382B62B0}" dt="2022-06-10T16:48:54.517" v="3522" actId="164"/>
          <ac:grpSpMkLst>
            <pc:docMk/>
            <pc:sldMk cId="161539998" sldId="265"/>
            <ac:grpSpMk id="60" creationId="{E9C1CC38-6356-12E4-9A40-C855AC365DD6}"/>
          </ac:grpSpMkLst>
        </pc:grpChg>
        <pc:grpChg chg="mod">
          <ac:chgData name="최 건우" userId="cc1716ffe0905af0" providerId="LiveId" clId="{5BFB3B7A-9A24-426D-AE65-684E382B62B0}" dt="2022-06-10T16:48:39.457" v="3519"/>
          <ac:grpSpMkLst>
            <pc:docMk/>
            <pc:sldMk cId="161539998" sldId="265"/>
            <ac:grpSpMk id="63" creationId="{66DA95B7-B2D8-4648-3B25-F96F2E14D128}"/>
          </ac:grpSpMkLst>
        </pc:grpChg>
        <pc:grpChg chg="add mod">
          <ac:chgData name="최 건우" userId="cc1716ffe0905af0" providerId="LiveId" clId="{5BFB3B7A-9A24-426D-AE65-684E382B62B0}" dt="2022-06-10T16:48:54.517" v="3522" actId="164"/>
          <ac:grpSpMkLst>
            <pc:docMk/>
            <pc:sldMk cId="161539998" sldId="265"/>
            <ac:grpSpMk id="66" creationId="{D16EB9DD-BEF2-7949-31DE-EDCC809BC959}"/>
          </ac:grpSpMkLst>
        </pc:grpChg>
        <pc:grpChg chg="mod">
          <ac:chgData name="최 건우" userId="cc1716ffe0905af0" providerId="LiveId" clId="{5BFB3B7A-9A24-426D-AE65-684E382B62B0}" dt="2022-06-10T16:48:39.457" v="3519"/>
          <ac:grpSpMkLst>
            <pc:docMk/>
            <pc:sldMk cId="161539998" sldId="265"/>
            <ac:grpSpMk id="69" creationId="{9295FA63-A129-F3A5-58E2-C4A5683E090D}"/>
          </ac:grpSpMkLst>
        </pc:grpChg>
        <pc:grpChg chg="add mod">
          <ac:chgData name="최 건우" userId="cc1716ffe0905af0" providerId="LiveId" clId="{5BFB3B7A-9A24-426D-AE65-684E382B62B0}" dt="2022-06-10T16:48:54.517" v="3522" actId="164"/>
          <ac:grpSpMkLst>
            <pc:docMk/>
            <pc:sldMk cId="161539998" sldId="265"/>
            <ac:grpSpMk id="72" creationId="{64A5D829-222A-0BE0-F3E7-3C90C779C956}"/>
          </ac:grpSpMkLst>
        </pc:grpChg>
        <pc:grpChg chg="mod">
          <ac:chgData name="최 건우" userId="cc1716ffe0905af0" providerId="LiveId" clId="{5BFB3B7A-9A24-426D-AE65-684E382B62B0}" dt="2022-06-10T16:48:39.457" v="3519"/>
          <ac:grpSpMkLst>
            <pc:docMk/>
            <pc:sldMk cId="161539998" sldId="265"/>
            <ac:grpSpMk id="79" creationId="{C32E6865-A845-156A-779F-5B7F8381335D}"/>
          </ac:grpSpMkLst>
        </pc:grpChg>
        <pc:grpChg chg="add mod">
          <ac:chgData name="최 건우" userId="cc1716ffe0905af0" providerId="LiveId" clId="{5BFB3B7A-9A24-426D-AE65-684E382B62B0}" dt="2022-06-10T16:48:54.517" v="3522" actId="164"/>
          <ac:grpSpMkLst>
            <pc:docMk/>
            <pc:sldMk cId="161539998" sldId="265"/>
            <ac:grpSpMk id="82" creationId="{1A2B9267-2715-2D1F-D196-770579A9EAC1}"/>
          </ac:grpSpMkLst>
        </pc:grpChg>
        <pc:grpChg chg="add mod">
          <ac:chgData name="최 건우" userId="cc1716ffe0905af0" providerId="LiveId" clId="{5BFB3B7A-9A24-426D-AE65-684E382B62B0}" dt="2022-06-10T16:48:54.517" v="3522" actId="164"/>
          <ac:grpSpMkLst>
            <pc:docMk/>
            <pc:sldMk cId="161539998" sldId="265"/>
            <ac:grpSpMk id="85" creationId="{C0C23FF7-E2C0-2002-B48D-36750E8E387F}"/>
          </ac:grpSpMkLst>
        </pc:grpChg>
        <pc:grpChg chg="add mod">
          <ac:chgData name="최 건우" userId="cc1716ffe0905af0" providerId="LiveId" clId="{5BFB3B7A-9A24-426D-AE65-684E382B62B0}" dt="2022-06-10T16:48:54.517" v="3522" actId="164"/>
          <ac:grpSpMkLst>
            <pc:docMk/>
            <pc:sldMk cId="161539998" sldId="265"/>
            <ac:grpSpMk id="88" creationId="{C51AA110-AF4C-CC92-9FFF-EFA443BAC763}"/>
          </ac:grpSpMkLst>
        </pc:grpChg>
        <pc:cxnChg chg="del">
          <ac:chgData name="최 건우" userId="cc1716ffe0905af0" providerId="LiveId" clId="{5BFB3B7A-9A24-426D-AE65-684E382B62B0}" dt="2022-06-10T16:48:39.126" v="3518" actId="478"/>
          <ac:cxnSpMkLst>
            <pc:docMk/>
            <pc:sldMk cId="161539998" sldId="265"/>
            <ac:cxnSpMk id="77" creationId="{CB2A6F82-5900-4099-A461-FF3E7CFD2ED8}"/>
          </ac:cxnSpMkLst>
        </pc:cxnChg>
        <pc:cxnChg chg="del">
          <ac:chgData name="최 건우" userId="cc1716ffe0905af0" providerId="LiveId" clId="{5BFB3B7A-9A24-426D-AE65-684E382B62B0}" dt="2022-06-10T16:48:39.126" v="3518" actId="478"/>
          <ac:cxnSpMkLst>
            <pc:docMk/>
            <pc:sldMk cId="161539998" sldId="265"/>
            <ac:cxnSpMk id="78" creationId="{EFE6CAC8-E3D1-4E14-B5A1-CF853BDF1FB0}"/>
          </ac:cxnSpMkLst>
        </pc:cxnChg>
      </pc:sldChg>
      <pc:sldChg chg="addSp delSp modSp mod modNotesTx">
        <pc:chgData name="최 건우" userId="cc1716ffe0905af0" providerId="LiveId" clId="{5BFB3B7A-9A24-426D-AE65-684E382B62B0}" dt="2022-06-13T12:40:17.093" v="4494" actId="20577"/>
        <pc:sldMkLst>
          <pc:docMk/>
          <pc:sldMk cId="1198707015" sldId="267"/>
        </pc:sldMkLst>
        <pc:spChg chg="mod">
          <ac:chgData name="최 건우" userId="cc1716ffe0905af0" providerId="LiveId" clId="{5BFB3B7A-9A24-426D-AE65-684E382B62B0}" dt="2022-06-09T17:12:07.262" v="144"/>
          <ac:spMkLst>
            <pc:docMk/>
            <pc:sldMk cId="1198707015" sldId="267"/>
            <ac:spMk id="69" creationId="{2478AA96-1065-44EE-97E9-626C652C1E1C}"/>
          </ac:spMkLst>
        </pc:spChg>
        <pc:spChg chg="mod">
          <ac:chgData name="최 건우" userId="cc1716ffe0905af0" providerId="LiveId" clId="{5BFB3B7A-9A24-426D-AE65-684E382B62B0}" dt="2022-06-09T17:02:54.126" v="111"/>
          <ac:spMkLst>
            <pc:docMk/>
            <pc:sldMk cId="1198707015" sldId="267"/>
            <ac:spMk id="70" creationId="{05020743-BD48-F189-C7A1-1D1173A0F448}"/>
          </ac:spMkLst>
        </pc:spChg>
        <pc:spChg chg="mod">
          <ac:chgData name="최 건우" userId="cc1716ffe0905af0" providerId="LiveId" clId="{5BFB3B7A-9A24-426D-AE65-684E382B62B0}" dt="2022-06-09T17:03:06.317" v="112"/>
          <ac:spMkLst>
            <pc:docMk/>
            <pc:sldMk cId="1198707015" sldId="267"/>
            <ac:spMk id="75" creationId="{7D1519C0-8850-A0AA-AA06-09218B6D1F28}"/>
          </ac:spMkLst>
        </pc:spChg>
        <pc:spChg chg="mod">
          <ac:chgData name="최 건우" userId="cc1716ffe0905af0" providerId="LiveId" clId="{5BFB3B7A-9A24-426D-AE65-684E382B62B0}" dt="2022-06-09T17:03:06.317" v="112"/>
          <ac:spMkLst>
            <pc:docMk/>
            <pc:sldMk cId="1198707015" sldId="267"/>
            <ac:spMk id="76" creationId="{E3E2DD29-FAE3-55F2-215A-7F2C52FEEC97}"/>
          </ac:spMkLst>
        </pc:spChg>
        <pc:spChg chg="mod">
          <ac:chgData name="최 건우" userId="cc1716ffe0905af0" providerId="LiveId" clId="{5BFB3B7A-9A24-426D-AE65-684E382B62B0}" dt="2022-06-09T17:07:39.111" v="143"/>
          <ac:spMkLst>
            <pc:docMk/>
            <pc:sldMk cId="1198707015" sldId="267"/>
            <ac:spMk id="78" creationId="{5E9F67B0-C010-4C1D-552E-8307294B30D6}"/>
          </ac:spMkLst>
        </pc:spChg>
        <pc:spChg chg="mod">
          <ac:chgData name="최 건우" userId="cc1716ffe0905af0" providerId="LiveId" clId="{5BFB3B7A-9A24-426D-AE65-684E382B62B0}" dt="2022-06-09T17:03:12.797" v="114"/>
          <ac:spMkLst>
            <pc:docMk/>
            <pc:sldMk cId="1198707015" sldId="267"/>
            <ac:spMk id="79" creationId="{496CB3B4-262C-35E2-61C6-8762B229A0EC}"/>
          </ac:spMkLst>
        </pc:spChg>
        <pc:spChg chg="mod">
          <ac:chgData name="최 건우" userId="cc1716ffe0905af0" providerId="LiveId" clId="{5BFB3B7A-9A24-426D-AE65-684E382B62B0}" dt="2022-06-11T06:06:26.144" v="4134" actId="20577"/>
          <ac:spMkLst>
            <pc:docMk/>
            <pc:sldMk cId="1198707015" sldId="267"/>
            <ac:spMk id="96" creationId="{8A2DE3A2-AD53-4BE7-9961-6DEFBBF5BB84}"/>
          </ac:spMkLst>
        </pc:spChg>
        <pc:grpChg chg="add del mod">
          <ac:chgData name="최 건우" userId="cc1716ffe0905af0" providerId="LiveId" clId="{5BFB3B7A-9A24-426D-AE65-684E382B62B0}" dt="2022-06-09T17:03:12.165" v="113"/>
          <ac:grpSpMkLst>
            <pc:docMk/>
            <pc:sldMk cId="1198707015" sldId="267"/>
            <ac:grpSpMk id="74" creationId="{7DD98299-6E33-4750-EDF7-D0AAF9BC6EAA}"/>
          </ac:grpSpMkLst>
        </pc:grpChg>
        <pc:grpChg chg="add mod">
          <ac:chgData name="최 건우" userId="cc1716ffe0905af0" providerId="LiveId" clId="{5BFB3B7A-9A24-426D-AE65-684E382B62B0}" dt="2022-06-09T17:03:12.797" v="114"/>
          <ac:grpSpMkLst>
            <pc:docMk/>
            <pc:sldMk cId="1198707015" sldId="267"/>
            <ac:grpSpMk id="77" creationId="{2E34FC19-DE46-8A41-38A7-298C15DAF2B8}"/>
          </ac:grpSpMkLst>
        </pc:grpChg>
      </pc:sldChg>
      <pc:sldChg chg="addSp delSp modSp mod modTransition">
        <pc:chgData name="최 건우" userId="cc1716ffe0905af0" providerId="LiveId" clId="{5BFB3B7A-9A24-426D-AE65-684E382B62B0}" dt="2022-06-11T05:56:06.111" v="4132" actId="207"/>
        <pc:sldMkLst>
          <pc:docMk/>
          <pc:sldMk cId="3376312935" sldId="268"/>
        </pc:sldMkLst>
        <pc:spChg chg="mod">
          <ac:chgData name="최 건우" userId="cc1716ffe0905af0" providerId="LiveId" clId="{5BFB3B7A-9A24-426D-AE65-684E382B62B0}" dt="2022-06-11T05:56:06.111" v="4132" actId="207"/>
          <ac:spMkLst>
            <pc:docMk/>
            <pc:sldMk cId="3376312935" sldId="268"/>
            <ac:spMk id="2" creationId="{7B2D6714-5F25-48AF-28C3-6351F1A1D79E}"/>
          </ac:spMkLst>
        </pc:spChg>
        <pc:grpChg chg="add del mod">
          <ac:chgData name="최 건우" userId="cc1716ffe0905af0" providerId="LiveId" clId="{5BFB3B7A-9A24-426D-AE65-684E382B62B0}" dt="2022-06-10T07:50:52.158" v="447" actId="478"/>
          <ac:grpSpMkLst>
            <pc:docMk/>
            <pc:sldMk cId="3376312935" sldId="268"/>
            <ac:grpSpMk id="37" creationId="{7DF45954-E6BD-0E88-628D-C7842EF55681}"/>
          </ac:grpSpMkLst>
        </pc:grpChg>
        <pc:grpChg chg="mod">
          <ac:chgData name="최 건우" userId="cc1716ffe0905af0" providerId="LiveId" clId="{5BFB3B7A-9A24-426D-AE65-684E382B62B0}" dt="2022-06-10T07:48:36.766" v="263"/>
          <ac:grpSpMkLst>
            <pc:docMk/>
            <pc:sldMk cId="3376312935" sldId="268"/>
            <ac:grpSpMk id="38" creationId="{40A7C23F-0A74-B168-900A-9D882578C0A2}"/>
          </ac:grpSpMkLst>
        </pc:grpChg>
        <pc:grpChg chg="mod">
          <ac:chgData name="최 건우" userId="cc1716ffe0905af0" providerId="LiveId" clId="{5BFB3B7A-9A24-426D-AE65-684E382B62B0}" dt="2022-06-10T07:48:36.766" v="263"/>
          <ac:grpSpMkLst>
            <pc:docMk/>
            <pc:sldMk cId="3376312935" sldId="268"/>
            <ac:grpSpMk id="39" creationId="{7A6411C7-D0EA-681C-7D39-CA925820CD34}"/>
          </ac:grpSpMkLst>
        </pc:grpChg>
        <pc:grpChg chg="mod">
          <ac:chgData name="최 건우" userId="cc1716ffe0905af0" providerId="LiveId" clId="{5BFB3B7A-9A24-426D-AE65-684E382B62B0}" dt="2022-06-10T07:48:36.766" v="263"/>
          <ac:grpSpMkLst>
            <pc:docMk/>
            <pc:sldMk cId="3376312935" sldId="268"/>
            <ac:grpSpMk id="40" creationId="{B75D8175-5E53-4561-D179-994C9EA4B6F8}"/>
          </ac:grpSpMkLst>
        </pc:grpChg>
        <pc:grpChg chg="mod">
          <ac:chgData name="최 건우" userId="cc1716ffe0905af0" providerId="LiveId" clId="{5BFB3B7A-9A24-426D-AE65-684E382B62B0}" dt="2022-06-10T07:48:36.766" v="263"/>
          <ac:grpSpMkLst>
            <pc:docMk/>
            <pc:sldMk cId="3376312935" sldId="268"/>
            <ac:grpSpMk id="41" creationId="{3DB15BAA-6806-D1C2-98C9-57A1469BDE03}"/>
          </ac:grpSpMkLst>
        </pc:grpChg>
        <pc:grpChg chg="add mod">
          <ac:chgData name="최 건우" userId="cc1716ffe0905af0" providerId="LiveId" clId="{5BFB3B7A-9A24-426D-AE65-684E382B62B0}" dt="2022-06-11T05:52:59.053" v="4117" actId="1036"/>
          <ac:grpSpMkLst>
            <pc:docMk/>
            <pc:sldMk cId="3376312935" sldId="268"/>
            <ac:grpSpMk id="42" creationId="{6AD1D400-EE03-F05F-0DEA-8307FECC8C3C}"/>
          </ac:grpSpMkLst>
        </pc:grpChg>
        <pc:grpChg chg="mod">
          <ac:chgData name="최 건우" userId="cc1716ffe0905af0" providerId="LiveId" clId="{5BFB3B7A-9A24-426D-AE65-684E382B62B0}" dt="2022-06-09T15:12:32.123" v="0"/>
          <ac:grpSpMkLst>
            <pc:docMk/>
            <pc:sldMk cId="3376312935" sldId="268"/>
            <ac:grpSpMk id="43" creationId="{BE3C46CF-FD2A-902A-A8C8-F3903F709763}"/>
          </ac:grpSpMkLst>
        </pc:grpChg>
        <pc:grpChg chg="mod">
          <ac:chgData name="최 건우" userId="cc1716ffe0905af0" providerId="LiveId" clId="{5BFB3B7A-9A24-426D-AE65-684E382B62B0}" dt="2022-06-09T15:12:32.123" v="0"/>
          <ac:grpSpMkLst>
            <pc:docMk/>
            <pc:sldMk cId="3376312935" sldId="268"/>
            <ac:grpSpMk id="44" creationId="{062C8849-9FA6-3850-8E8D-2BF08642E414}"/>
          </ac:grpSpMkLst>
        </pc:grpChg>
        <pc:grpChg chg="mod">
          <ac:chgData name="최 건우" userId="cc1716ffe0905af0" providerId="LiveId" clId="{5BFB3B7A-9A24-426D-AE65-684E382B62B0}" dt="2022-06-09T15:12:32.123" v="0"/>
          <ac:grpSpMkLst>
            <pc:docMk/>
            <pc:sldMk cId="3376312935" sldId="268"/>
            <ac:grpSpMk id="45" creationId="{A5C5CADD-670E-0428-A991-ADDDAE7D56ED}"/>
          </ac:grpSpMkLst>
        </pc:grpChg>
        <pc:grpChg chg="mod">
          <ac:chgData name="최 건우" userId="cc1716ffe0905af0" providerId="LiveId" clId="{5BFB3B7A-9A24-426D-AE65-684E382B62B0}" dt="2022-06-09T15:12:32.123" v="0"/>
          <ac:grpSpMkLst>
            <pc:docMk/>
            <pc:sldMk cId="3376312935" sldId="268"/>
            <ac:grpSpMk id="46" creationId="{6D429D06-2897-EE62-BEC2-9C64089912FA}"/>
          </ac:grpSpMkLst>
        </pc:grpChg>
        <pc:grpChg chg="mod">
          <ac:chgData name="최 건우" userId="cc1716ffe0905af0" providerId="LiveId" clId="{5BFB3B7A-9A24-426D-AE65-684E382B62B0}" dt="2022-06-09T15:12:32.123" v="0"/>
          <ac:grpSpMkLst>
            <pc:docMk/>
            <pc:sldMk cId="3376312935" sldId="268"/>
            <ac:grpSpMk id="47" creationId="{27931981-14F1-41C7-303C-A2E48C9C44EC}"/>
          </ac:grpSpMkLst>
        </pc:grpChg>
        <pc:grpChg chg="mod">
          <ac:chgData name="최 건우" userId="cc1716ffe0905af0" providerId="LiveId" clId="{5BFB3B7A-9A24-426D-AE65-684E382B62B0}" dt="2022-06-10T07:48:36.766" v="263"/>
          <ac:grpSpMkLst>
            <pc:docMk/>
            <pc:sldMk cId="3376312935" sldId="268"/>
            <ac:grpSpMk id="48" creationId="{169A76FD-034D-FAF1-458B-7DD99FC396E2}"/>
          </ac:grpSpMkLst>
        </pc:grpChg>
        <pc:grpChg chg="mod">
          <ac:chgData name="최 건우" userId="cc1716ffe0905af0" providerId="LiveId" clId="{5BFB3B7A-9A24-426D-AE65-684E382B62B0}" dt="2022-06-09T15:12:32.123" v="0"/>
          <ac:grpSpMkLst>
            <pc:docMk/>
            <pc:sldMk cId="3376312935" sldId="268"/>
            <ac:grpSpMk id="49" creationId="{9A734DE5-7BE6-C7D5-042D-D5EB7053C539}"/>
          </ac:grpSpMkLst>
        </pc:grpChg>
        <pc:grpChg chg="mod">
          <ac:chgData name="최 건우" userId="cc1716ffe0905af0" providerId="LiveId" clId="{5BFB3B7A-9A24-426D-AE65-684E382B62B0}" dt="2022-06-09T15:12:32.123" v="0"/>
          <ac:grpSpMkLst>
            <pc:docMk/>
            <pc:sldMk cId="3376312935" sldId="268"/>
            <ac:grpSpMk id="50" creationId="{3E377667-3EA9-828A-9341-EB6EDD5AAFA1}"/>
          </ac:grpSpMkLst>
        </pc:grpChg>
        <pc:grpChg chg="mod">
          <ac:chgData name="최 건우" userId="cc1716ffe0905af0" providerId="LiveId" clId="{5BFB3B7A-9A24-426D-AE65-684E382B62B0}" dt="2022-06-09T15:12:32.123" v="0"/>
          <ac:grpSpMkLst>
            <pc:docMk/>
            <pc:sldMk cId="3376312935" sldId="268"/>
            <ac:grpSpMk id="51" creationId="{9924A1C4-8A60-74F9-0E96-4459A8A89E98}"/>
          </ac:grpSpMkLst>
        </pc:grpChg>
        <pc:grpChg chg="mod">
          <ac:chgData name="최 건우" userId="cc1716ffe0905af0" providerId="LiveId" clId="{5BFB3B7A-9A24-426D-AE65-684E382B62B0}" dt="2022-06-09T15:12:32.123" v="0"/>
          <ac:grpSpMkLst>
            <pc:docMk/>
            <pc:sldMk cId="3376312935" sldId="268"/>
            <ac:grpSpMk id="52" creationId="{604B2AEC-3F1C-2F57-3E31-17B1875EB459}"/>
          </ac:grpSpMkLst>
        </pc:grpChg>
        <pc:grpChg chg="mod">
          <ac:chgData name="최 건우" userId="cc1716ffe0905af0" providerId="LiveId" clId="{5BFB3B7A-9A24-426D-AE65-684E382B62B0}" dt="2022-06-09T15:12:32.123" v="0"/>
          <ac:grpSpMkLst>
            <pc:docMk/>
            <pc:sldMk cId="3376312935" sldId="268"/>
            <ac:grpSpMk id="53" creationId="{51725910-A664-7E55-69FA-4604BB69B436}"/>
          </ac:grpSpMkLst>
        </pc:grpChg>
        <pc:grpChg chg="mod">
          <ac:chgData name="최 건우" userId="cc1716ffe0905af0" providerId="LiveId" clId="{5BFB3B7A-9A24-426D-AE65-684E382B62B0}" dt="2022-06-09T15:12:32.123" v="0"/>
          <ac:grpSpMkLst>
            <pc:docMk/>
            <pc:sldMk cId="3376312935" sldId="268"/>
            <ac:grpSpMk id="54" creationId="{57B02E3C-C56A-E899-2B4F-25CCAB4333AA}"/>
          </ac:grpSpMkLst>
        </pc:grpChg>
        <pc:grpChg chg="mod">
          <ac:chgData name="최 건우" userId="cc1716ffe0905af0" providerId="LiveId" clId="{5BFB3B7A-9A24-426D-AE65-684E382B62B0}" dt="2022-06-10T07:48:36.766" v="263"/>
          <ac:grpSpMkLst>
            <pc:docMk/>
            <pc:sldMk cId="3376312935" sldId="268"/>
            <ac:grpSpMk id="75" creationId="{BC489B5C-5255-B38F-EA62-203FE0C725C5}"/>
          </ac:grpSpMkLst>
        </pc:grpChg>
        <pc:grpChg chg="mod">
          <ac:chgData name="최 건우" userId="cc1716ffe0905af0" providerId="LiveId" clId="{5BFB3B7A-9A24-426D-AE65-684E382B62B0}" dt="2022-06-10T07:48:36.766" v="263"/>
          <ac:grpSpMkLst>
            <pc:docMk/>
            <pc:sldMk cId="3376312935" sldId="268"/>
            <ac:grpSpMk id="76" creationId="{5AEB0533-FF6C-A26E-7549-E8C8DEC4D012}"/>
          </ac:grpSpMkLst>
        </pc:grpChg>
        <pc:grpChg chg="mod">
          <ac:chgData name="최 건우" userId="cc1716ffe0905af0" providerId="LiveId" clId="{5BFB3B7A-9A24-426D-AE65-684E382B62B0}" dt="2022-06-10T07:48:36.766" v="263"/>
          <ac:grpSpMkLst>
            <pc:docMk/>
            <pc:sldMk cId="3376312935" sldId="268"/>
            <ac:grpSpMk id="77" creationId="{BB4D0FBC-DE41-6A15-93EA-5288CDE83D16}"/>
          </ac:grpSpMkLst>
        </pc:grpChg>
        <pc:grpChg chg="mod">
          <ac:chgData name="최 건우" userId="cc1716ffe0905af0" providerId="LiveId" clId="{5BFB3B7A-9A24-426D-AE65-684E382B62B0}" dt="2022-06-10T07:48:36.766" v="263"/>
          <ac:grpSpMkLst>
            <pc:docMk/>
            <pc:sldMk cId="3376312935" sldId="268"/>
            <ac:grpSpMk id="78" creationId="{C0F0385A-C4A7-4BCF-B8F1-3279E68134F4}"/>
          </ac:grpSpMkLst>
        </pc:grpChg>
        <pc:grpChg chg="mod">
          <ac:chgData name="최 건우" userId="cc1716ffe0905af0" providerId="LiveId" clId="{5BFB3B7A-9A24-426D-AE65-684E382B62B0}" dt="2022-06-10T07:48:36.766" v="263"/>
          <ac:grpSpMkLst>
            <pc:docMk/>
            <pc:sldMk cId="3376312935" sldId="268"/>
            <ac:grpSpMk id="81" creationId="{46D439D6-DBD7-6113-DD6E-F80787D0BF70}"/>
          </ac:grpSpMkLst>
        </pc:grpChg>
        <pc:grpChg chg="mod">
          <ac:chgData name="최 건우" userId="cc1716ffe0905af0" providerId="LiveId" clId="{5BFB3B7A-9A24-426D-AE65-684E382B62B0}" dt="2022-06-10T07:48:36.766" v="263"/>
          <ac:grpSpMkLst>
            <pc:docMk/>
            <pc:sldMk cId="3376312935" sldId="268"/>
            <ac:grpSpMk id="82" creationId="{795C1622-E65B-D995-8E24-9B51B930CB07}"/>
          </ac:grpSpMkLst>
        </pc:grpChg>
        <pc:grpChg chg="add mod">
          <ac:chgData name="최 건우" userId="cc1716ffe0905af0" providerId="LiveId" clId="{5BFB3B7A-9A24-426D-AE65-684E382B62B0}" dt="2022-06-10T07:51:18.546" v="449" actId="1076"/>
          <ac:grpSpMkLst>
            <pc:docMk/>
            <pc:sldMk cId="3376312935" sldId="268"/>
            <ac:grpSpMk id="105" creationId="{10987309-823F-A9B5-87AB-2A506C7AA5F8}"/>
          </ac:grpSpMkLst>
        </pc:grpChg>
        <pc:grpChg chg="mod">
          <ac:chgData name="최 건우" userId="cc1716ffe0905af0" providerId="LiveId" clId="{5BFB3B7A-9A24-426D-AE65-684E382B62B0}" dt="2022-06-10T07:51:11.034" v="448"/>
          <ac:grpSpMkLst>
            <pc:docMk/>
            <pc:sldMk cId="3376312935" sldId="268"/>
            <ac:grpSpMk id="106" creationId="{365AE174-899F-9A23-4A95-A07098FE25C6}"/>
          </ac:grpSpMkLst>
        </pc:grpChg>
        <pc:grpChg chg="mod">
          <ac:chgData name="최 건우" userId="cc1716ffe0905af0" providerId="LiveId" clId="{5BFB3B7A-9A24-426D-AE65-684E382B62B0}" dt="2022-06-10T07:51:11.034" v="448"/>
          <ac:grpSpMkLst>
            <pc:docMk/>
            <pc:sldMk cId="3376312935" sldId="268"/>
            <ac:grpSpMk id="107" creationId="{8AF00CD1-4611-E557-6A1E-59B8B8B2FF66}"/>
          </ac:grpSpMkLst>
        </pc:grpChg>
        <pc:grpChg chg="mod">
          <ac:chgData name="최 건우" userId="cc1716ffe0905af0" providerId="LiveId" clId="{5BFB3B7A-9A24-426D-AE65-684E382B62B0}" dt="2022-06-10T07:51:11.034" v="448"/>
          <ac:grpSpMkLst>
            <pc:docMk/>
            <pc:sldMk cId="3376312935" sldId="268"/>
            <ac:grpSpMk id="108" creationId="{BE73F32F-9502-58CE-BA05-699682B122B5}"/>
          </ac:grpSpMkLst>
        </pc:grpChg>
        <pc:grpChg chg="mod">
          <ac:chgData name="최 건우" userId="cc1716ffe0905af0" providerId="LiveId" clId="{5BFB3B7A-9A24-426D-AE65-684E382B62B0}" dt="2022-06-10T07:51:11.034" v="448"/>
          <ac:grpSpMkLst>
            <pc:docMk/>
            <pc:sldMk cId="3376312935" sldId="268"/>
            <ac:grpSpMk id="109" creationId="{AB86B9B8-DB00-0718-B2DA-F4D8D6A2B9B5}"/>
          </ac:grpSpMkLst>
        </pc:grpChg>
        <pc:grpChg chg="mod">
          <ac:chgData name="최 건우" userId="cc1716ffe0905af0" providerId="LiveId" clId="{5BFB3B7A-9A24-426D-AE65-684E382B62B0}" dt="2022-06-10T07:51:11.034" v="448"/>
          <ac:grpSpMkLst>
            <pc:docMk/>
            <pc:sldMk cId="3376312935" sldId="268"/>
            <ac:grpSpMk id="110" creationId="{635AAB71-B8BA-5F2C-A34D-D1F5939C44EF}"/>
          </ac:grpSpMkLst>
        </pc:grpChg>
        <pc:grpChg chg="mod">
          <ac:chgData name="최 건우" userId="cc1716ffe0905af0" providerId="LiveId" clId="{5BFB3B7A-9A24-426D-AE65-684E382B62B0}" dt="2022-06-10T07:51:11.034" v="448"/>
          <ac:grpSpMkLst>
            <pc:docMk/>
            <pc:sldMk cId="3376312935" sldId="268"/>
            <ac:grpSpMk id="111" creationId="{489552F0-F12B-A74A-394F-C682AE8C0024}"/>
          </ac:grpSpMkLst>
        </pc:grpChg>
        <pc:grpChg chg="mod">
          <ac:chgData name="최 건우" userId="cc1716ffe0905af0" providerId="LiveId" clId="{5BFB3B7A-9A24-426D-AE65-684E382B62B0}" dt="2022-06-10T07:51:11.034" v="448"/>
          <ac:grpSpMkLst>
            <pc:docMk/>
            <pc:sldMk cId="3376312935" sldId="268"/>
            <ac:grpSpMk id="112" creationId="{DF87F399-A5CE-4B79-2FCE-06BCF305F7A9}"/>
          </ac:grpSpMkLst>
        </pc:grpChg>
        <pc:grpChg chg="mod">
          <ac:chgData name="최 건우" userId="cc1716ffe0905af0" providerId="LiveId" clId="{5BFB3B7A-9A24-426D-AE65-684E382B62B0}" dt="2022-06-10T07:51:11.034" v="448"/>
          <ac:grpSpMkLst>
            <pc:docMk/>
            <pc:sldMk cId="3376312935" sldId="268"/>
            <ac:grpSpMk id="113" creationId="{4E2E0B72-9F1B-70F0-9B01-BAD475053F0B}"/>
          </ac:grpSpMkLst>
        </pc:grpChg>
        <pc:grpChg chg="mod">
          <ac:chgData name="최 건우" userId="cc1716ffe0905af0" providerId="LiveId" clId="{5BFB3B7A-9A24-426D-AE65-684E382B62B0}" dt="2022-06-10T07:51:11.034" v="448"/>
          <ac:grpSpMkLst>
            <pc:docMk/>
            <pc:sldMk cId="3376312935" sldId="268"/>
            <ac:grpSpMk id="114" creationId="{CCFD9E69-3504-37B3-BC2B-F2352BE44BD0}"/>
          </ac:grpSpMkLst>
        </pc:grpChg>
        <pc:grpChg chg="mod">
          <ac:chgData name="최 건우" userId="cc1716ffe0905af0" providerId="LiveId" clId="{5BFB3B7A-9A24-426D-AE65-684E382B62B0}" dt="2022-06-10T07:51:11.034" v="448"/>
          <ac:grpSpMkLst>
            <pc:docMk/>
            <pc:sldMk cId="3376312935" sldId="268"/>
            <ac:grpSpMk id="115" creationId="{9D3D1726-0A1C-C4A7-8647-98FE73EF8778}"/>
          </ac:grpSpMkLst>
        </pc:grpChg>
        <pc:grpChg chg="mod">
          <ac:chgData name="최 건우" userId="cc1716ffe0905af0" providerId="LiveId" clId="{5BFB3B7A-9A24-426D-AE65-684E382B62B0}" dt="2022-06-10T07:51:11.034" v="448"/>
          <ac:grpSpMkLst>
            <pc:docMk/>
            <pc:sldMk cId="3376312935" sldId="268"/>
            <ac:grpSpMk id="116" creationId="{DB025193-CF54-79A8-D4DF-7B3B9FFCA255}"/>
          </ac:grpSpMkLst>
        </pc:grpChg>
        <pc:picChg chg="mod">
          <ac:chgData name="최 건우" userId="cc1716ffe0905af0" providerId="LiveId" clId="{5BFB3B7A-9A24-426D-AE65-684E382B62B0}" dt="2022-06-09T15:12:32.123" v="0"/>
          <ac:picMkLst>
            <pc:docMk/>
            <pc:sldMk cId="3376312935" sldId="268"/>
            <ac:picMk id="55" creationId="{03EE4CFC-36D2-D503-80A0-2F66D7FFD021}"/>
          </ac:picMkLst>
        </pc:picChg>
        <pc:picChg chg="mod">
          <ac:chgData name="최 건우" userId="cc1716ffe0905af0" providerId="LiveId" clId="{5BFB3B7A-9A24-426D-AE65-684E382B62B0}" dt="2022-06-09T15:12:32.123" v="0"/>
          <ac:picMkLst>
            <pc:docMk/>
            <pc:sldMk cId="3376312935" sldId="268"/>
            <ac:picMk id="56" creationId="{E4A04FF1-C1FE-C5F2-532D-65561437A2FE}"/>
          </ac:picMkLst>
        </pc:picChg>
        <pc:picChg chg="mod">
          <ac:chgData name="최 건우" userId="cc1716ffe0905af0" providerId="LiveId" clId="{5BFB3B7A-9A24-426D-AE65-684E382B62B0}" dt="2022-06-09T15:12:32.123" v="0"/>
          <ac:picMkLst>
            <pc:docMk/>
            <pc:sldMk cId="3376312935" sldId="268"/>
            <ac:picMk id="57" creationId="{3B5DE982-6E74-E4C8-981B-E7AFEFCE9537}"/>
          </ac:picMkLst>
        </pc:picChg>
        <pc:picChg chg="mod">
          <ac:chgData name="최 건우" userId="cc1716ffe0905af0" providerId="LiveId" clId="{5BFB3B7A-9A24-426D-AE65-684E382B62B0}" dt="2022-06-09T15:12:32.123" v="0"/>
          <ac:picMkLst>
            <pc:docMk/>
            <pc:sldMk cId="3376312935" sldId="268"/>
            <ac:picMk id="58" creationId="{B830CD30-33C3-FFE5-47E9-E47CE6E5F65C}"/>
          </ac:picMkLst>
        </pc:picChg>
        <pc:picChg chg="mod">
          <ac:chgData name="최 건우" userId="cc1716ffe0905af0" providerId="LiveId" clId="{5BFB3B7A-9A24-426D-AE65-684E382B62B0}" dt="2022-06-09T15:12:32.123" v="0"/>
          <ac:picMkLst>
            <pc:docMk/>
            <pc:sldMk cId="3376312935" sldId="268"/>
            <ac:picMk id="59" creationId="{9872BDBA-EDED-2275-781A-EA566E7365B6}"/>
          </ac:picMkLst>
        </pc:picChg>
        <pc:picChg chg="mod">
          <ac:chgData name="최 건우" userId="cc1716ffe0905af0" providerId="LiveId" clId="{5BFB3B7A-9A24-426D-AE65-684E382B62B0}" dt="2022-06-09T15:12:32.123" v="0"/>
          <ac:picMkLst>
            <pc:docMk/>
            <pc:sldMk cId="3376312935" sldId="268"/>
            <ac:picMk id="60" creationId="{6AFAC7B3-430A-EE74-0A3A-AF4E598E51C7}"/>
          </ac:picMkLst>
        </pc:picChg>
        <pc:picChg chg="mod">
          <ac:chgData name="최 건우" userId="cc1716ffe0905af0" providerId="LiveId" clId="{5BFB3B7A-9A24-426D-AE65-684E382B62B0}" dt="2022-06-09T15:12:32.123" v="0"/>
          <ac:picMkLst>
            <pc:docMk/>
            <pc:sldMk cId="3376312935" sldId="268"/>
            <ac:picMk id="61" creationId="{14557151-BD6C-8A7E-136A-82FB231EED3D}"/>
          </ac:picMkLst>
        </pc:picChg>
        <pc:picChg chg="mod">
          <ac:chgData name="최 건우" userId="cc1716ffe0905af0" providerId="LiveId" clId="{5BFB3B7A-9A24-426D-AE65-684E382B62B0}" dt="2022-06-09T15:12:32.123" v="0"/>
          <ac:picMkLst>
            <pc:docMk/>
            <pc:sldMk cId="3376312935" sldId="268"/>
            <ac:picMk id="62" creationId="{A9A9DAB4-2387-015E-9844-13D3DA817B78}"/>
          </ac:picMkLst>
        </pc:picChg>
        <pc:picChg chg="mod">
          <ac:chgData name="최 건우" userId="cc1716ffe0905af0" providerId="LiveId" clId="{5BFB3B7A-9A24-426D-AE65-684E382B62B0}" dt="2022-06-09T15:12:32.123" v="0"/>
          <ac:picMkLst>
            <pc:docMk/>
            <pc:sldMk cId="3376312935" sldId="268"/>
            <ac:picMk id="63" creationId="{3C87C398-98FB-926C-AA6A-13E9524F267B}"/>
          </ac:picMkLst>
        </pc:picChg>
        <pc:picChg chg="mod">
          <ac:chgData name="최 건우" userId="cc1716ffe0905af0" providerId="LiveId" clId="{5BFB3B7A-9A24-426D-AE65-684E382B62B0}" dt="2022-06-11T05:53:14.775" v="4120" actId="1036"/>
          <ac:picMkLst>
            <pc:docMk/>
            <pc:sldMk cId="3376312935" sldId="268"/>
            <ac:picMk id="64" creationId="{1ECCA3FE-8312-DC4E-5867-E91F931846E6}"/>
          </ac:picMkLst>
        </pc:picChg>
        <pc:picChg chg="mod">
          <ac:chgData name="최 건우" userId="cc1716ffe0905af0" providerId="LiveId" clId="{5BFB3B7A-9A24-426D-AE65-684E382B62B0}" dt="2022-06-09T15:12:32.123" v="0"/>
          <ac:picMkLst>
            <pc:docMk/>
            <pc:sldMk cId="3376312935" sldId="268"/>
            <ac:picMk id="65" creationId="{4F67C908-2717-EE24-84E7-F08ED202550B}"/>
          </ac:picMkLst>
        </pc:picChg>
        <pc:picChg chg="mod">
          <ac:chgData name="최 건우" userId="cc1716ffe0905af0" providerId="LiveId" clId="{5BFB3B7A-9A24-426D-AE65-684E382B62B0}" dt="2022-06-09T15:12:32.123" v="0"/>
          <ac:picMkLst>
            <pc:docMk/>
            <pc:sldMk cId="3376312935" sldId="268"/>
            <ac:picMk id="66" creationId="{91E1ED6D-59A7-B356-0886-EC0922F545B8}"/>
          </ac:picMkLst>
        </pc:picChg>
        <pc:picChg chg="mod">
          <ac:chgData name="최 건우" userId="cc1716ffe0905af0" providerId="LiveId" clId="{5BFB3B7A-9A24-426D-AE65-684E382B62B0}" dt="2022-06-09T15:12:32.123" v="0"/>
          <ac:picMkLst>
            <pc:docMk/>
            <pc:sldMk cId="3376312935" sldId="268"/>
            <ac:picMk id="67" creationId="{A4ADE390-5FEB-9813-34DA-059B803747F3}"/>
          </ac:picMkLst>
        </pc:picChg>
        <pc:picChg chg="mod">
          <ac:chgData name="최 건우" userId="cc1716ffe0905af0" providerId="LiveId" clId="{5BFB3B7A-9A24-426D-AE65-684E382B62B0}" dt="2022-06-09T15:12:32.123" v="0"/>
          <ac:picMkLst>
            <pc:docMk/>
            <pc:sldMk cId="3376312935" sldId="268"/>
            <ac:picMk id="68" creationId="{FFA09F6F-6801-DB4A-E9C9-D48C8F5D8C4B}"/>
          </ac:picMkLst>
        </pc:picChg>
        <pc:picChg chg="mod">
          <ac:chgData name="최 건우" userId="cc1716ffe0905af0" providerId="LiveId" clId="{5BFB3B7A-9A24-426D-AE65-684E382B62B0}" dt="2022-06-09T15:12:32.123" v="0"/>
          <ac:picMkLst>
            <pc:docMk/>
            <pc:sldMk cId="3376312935" sldId="268"/>
            <ac:picMk id="69" creationId="{E34A255A-BD02-340B-73BA-0C0146B7FFCC}"/>
          </ac:picMkLst>
        </pc:picChg>
        <pc:picChg chg="mod">
          <ac:chgData name="최 건우" userId="cc1716ffe0905af0" providerId="LiveId" clId="{5BFB3B7A-9A24-426D-AE65-684E382B62B0}" dt="2022-06-09T15:12:32.123" v="0"/>
          <ac:picMkLst>
            <pc:docMk/>
            <pc:sldMk cId="3376312935" sldId="268"/>
            <ac:picMk id="70" creationId="{D6A9875A-013D-652F-BC61-C4FBBE0C6213}"/>
          </ac:picMkLst>
        </pc:picChg>
        <pc:picChg chg="mod">
          <ac:chgData name="최 건우" userId="cc1716ffe0905af0" providerId="LiveId" clId="{5BFB3B7A-9A24-426D-AE65-684E382B62B0}" dt="2022-06-09T15:12:32.123" v="0"/>
          <ac:picMkLst>
            <pc:docMk/>
            <pc:sldMk cId="3376312935" sldId="268"/>
            <ac:picMk id="71" creationId="{D4E956AB-B2B2-8295-14F3-A2F84817E681}"/>
          </ac:picMkLst>
        </pc:picChg>
        <pc:picChg chg="mod">
          <ac:chgData name="최 건우" userId="cc1716ffe0905af0" providerId="LiveId" clId="{5BFB3B7A-9A24-426D-AE65-684E382B62B0}" dt="2022-06-09T15:12:32.123" v="0"/>
          <ac:picMkLst>
            <pc:docMk/>
            <pc:sldMk cId="3376312935" sldId="268"/>
            <ac:picMk id="72" creationId="{C09BD948-1D33-6362-C17B-2244C3FC7C22}"/>
          </ac:picMkLst>
        </pc:picChg>
        <pc:picChg chg="mod">
          <ac:chgData name="최 건우" userId="cc1716ffe0905af0" providerId="LiveId" clId="{5BFB3B7A-9A24-426D-AE65-684E382B62B0}" dt="2022-06-09T15:12:32.123" v="0"/>
          <ac:picMkLst>
            <pc:docMk/>
            <pc:sldMk cId="3376312935" sldId="268"/>
            <ac:picMk id="73" creationId="{C856ABF7-F346-9A67-1841-88598D69B62A}"/>
          </ac:picMkLst>
        </pc:picChg>
        <pc:picChg chg="mod">
          <ac:chgData name="최 건우" userId="cc1716ffe0905af0" providerId="LiveId" clId="{5BFB3B7A-9A24-426D-AE65-684E382B62B0}" dt="2022-06-09T15:12:32.123" v="0"/>
          <ac:picMkLst>
            <pc:docMk/>
            <pc:sldMk cId="3376312935" sldId="268"/>
            <ac:picMk id="74" creationId="{E8853BE4-2C58-BF3D-4097-600E0204EE33}"/>
          </ac:picMkLst>
        </pc:picChg>
        <pc:picChg chg="mod">
          <ac:chgData name="최 건우" userId="cc1716ffe0905af0" providerId="LiveId" clId="{5BFB3B7A-9A24-426D-AE65-684E382B62B0}" dt="2022-06-09T15:12:32.123" v="0"/>
          <ac:picMkLst>
            <pc:docMk/>
            <pc:sldMk cId="3376312935" sldId="268"/>
            <ac:picMk id="79" creationId="{6147FBC4-0437-58C1-EB7F-B901BE8235F4}"/>
          </ac:picMkLst>
        </pc:picChg>
        <pc:picChg chg="mod">
          <ac:chgData name="최 건우" userId="cc1716ffe0905af0" providerId="LiveId" clId="{5BFB3B7A-9A24-426D-AE65-684E382B62B0}" dt="2022-06-09T15:12:32.123" v="0"/>
          <ac:picMkLst>
            <pc:docMk/>
            <pc:sldMk cId="3376312935" sldId="268"/>
            <ac:picMk id="80" creationId="{C622964B-A131-9944-B780-5C84F0557D08}"/>
          </ac:picMkLst>
        </pc:picChg>
        <pc:picChg chg="mod">
          <ac:chgData name="최 건우" userId="cc1716ffe0905af0" providerId="LiveId" clId="{5BFB3B7A-9A24-426D-AE65-684E382B62B0}" dt="2022-06-10T07:48:36.766" v="263"/>
          <ac:picMkLst>
            <pc:docMk/>
            <pc:sldMk cId="3376312935" sldId="268"/>
            <ac:picMk id="83" creationId="{52A899A0-9AEF-C70D-6052-F913A1EAC883}"/>
          </ac:picMkLst>
        </pc:picChg>
        <pc:picChg chg="mod">
          <ac:chgData name="최 건우" userId="cc1716ffe0905af0" providerId="LiveId" clId="{5BFB3B7A-9A24-426D-AE65-684E382B62B0}" dt="2022-06-10T07:48:36.766" v="263"/>
          <ac:picMkLst>
            <pc:docMk/>
            <pc:sldMk cId="3376312935" sldId="268"/>
            <ac:picMk id="84" creationId="{5B6402D1-44DD-18CA-AB08-64FCB59572A6}"/>
          </ac:picMkLst>
        </pc:picChg>
        <pc:picChg chg="mod">
          <ac:chgData name="최 건우" userId="cc1716ffe0905af0" providerId="LiveId" clId="{5BFB3B7A-9A24-426D-AE65-684E382B62B0}" dt="2022-06-10T07:48:36.766" v="263"/>
          <ac:picMkLst>
            <pc:docMk/>
            <pc:sldMk cId="3376312935" sldId="268"/>
            <ac:picMk id="85" creationId="{AF84446F-3673-8D9B-FD07-207C4752DEBC}"/>
          </ac:picMkLst>
        </pc:picChg>
        <pc:picChg chg="mod">
          <ac:chgData name="최 건우" userId="cc1716ffe0905af0" providerId="LiveId" clId="{5BFB3B7A-9A24-426D-AE65-684E382B62B0}" dt="2022-06-10T07:48:36.766" v="263"/>
          <ac:picMkLst>
            <pc:docMk/>
            <pc:sldMk cId="3376312935" sldId="268"/>
            <ac:picMk id="86" creationId="{564CD5FE-3F5C-7111-DFD1-03211D317561}"/>
          </ac:picMkLst>
        </pc:picChg>
        <pc:picChg chg="mod">
          <ac:chgData name="최 건우" userId="cc1716ffe0905af0" providerId="LiveId" clId="{5BFB3B7A-9A24-426D-AE65-684E382B62B0}" dt="2022-06-10T07:48:36.766" v="263"/>
          <ac:picMkLst>
            <pc:docMk/>
            <pc:sldMk cId="3376312935" sldId="268"/>
            <ac:picMk id="87" creationId="{7FEC78E1-B409-0674-4D1E-0ABEFE7AB53B}"/>
          </ac:picMkLst>
        </pc:picChg>
        <pc:picChg chg="mod">
          <ac:chgData name="최 건우" userId="cc1716ffe0905af0" providerId="LiveId" clId="{5BFB3B7A-9A24-426D-AE65-684E382B62B0}" dt="2022-06-10T07:48:36.766" v="263"/>
          <ac:picMkLst>
            <pc:docMk/>
            <pc:sldMk cId="3376312935" sldId="268"/>
            <ac:picMk id="88" creationId="{A23A340E-293B-3398-52DF-1B935771B9B2}"/>
          </ac:picMkLst>
        </pc:picChg>
        <pc:picChg chg="mod">
          <ac:chgData name="최 건우" userId="cc1716ffe0905af0" providerId="LiveId" clId="{5BFB3B7A-9A24-426D-AE65-684E382B62B0}" dt="2022-06-10T07:48:36.766" v="263"/>
          <ac:picMkLst>
            <pc:docMk/>
            <pc:sldMk cId="3376312935" sldId="268"/>
            <ac:picMk id="89" creationId="{FF96C721-FDBD-D7DD-2741-B816F0150CAD}"/>
          </ac:picMkLst>
        </pc:picChg>
        <pc:picChg chg="mod">
          <ac:chgData name="최 건우" userId="cc1716ffe0905af0" providerId="LiveId" clId="{5BFB3B7A-9A24-426D-AE65-684E382B62B0}" dt="2022-06-10T07:48:36.766" v="263"/>
          <ac:picMkLst>
            <pc:docMk/>
            <pc:sldMk cId="3376312935" sldId="268"/>
            <ac:picMk id="90" creationId="{C45639E7-D90C-9A3B-50C0-B510A84D6185}"/>
          </ac:picMkLst>
        </pc:picChg>
        <pc:picChg chg="mod">
          <ac:chgData name="최 건우" userId="cc1716ffe0905af0" providerId="LiveId" clId="{5BFB3B7A-9A24-426D-AE65-684E382B62B0}" dt="2022-06-10T07:48:36.766" v="263"/>
          <ac:picMkLst>
            <pc:docMk/>
            <pc:sldMk cId="3376312935" sldId="268"/>
            <ac:picMk id="91" creationId="{F60A994D-5B47-B717-A44C-F2F2FC6FDC68}"/>
          </ac:picMkLst>
        </pc:picChg>
        <pc:picChg chg="mod">
          <ac:chgData name="최 건우" userId="cc1716ffe0905af0" providerId="LiveId" clId="{5BFB3B7A-9A24-426D-AE65-684E382B62B0}" dt="2022-06-10T07:48:36.766" v="263"/>
          <ac:picMkLst>
            <pc:docMk/>
            <pc:sldMk cId="3376312935" sldId="268"/>
            <ac:picMk id="92" creationId="{4B9E537C-B829-E631-368A-19FE90321AA8}"/>
          </ac:picMkLst>
        </pc:picChg>
        <pc:picChg chg="mod">
          <ac:chgData name="최 건우" userId="cc1716ffe0905af0" providerId="LiveId" clId="{5BFB3B7A-9A24-426D-AE65-684E382B62B0}" dt="2022-06-10T07:48:36.766" v="263"/>
          <ac:picMkLst>
            <pc:docMk/>
            <pc:sldMk cId="3376312935" sldId="268"/>
            <ac:picMk id="93" creationId="{73A8E57D-9DD7-236E-532D-C8B02740A4FE}"/>
          </ac:picMkLst>
        </pc:picChg>
        <pc:picChg chg="mod">
          <ac:chgData name="최 건우" userId="cc1716ffe0905af0" providerId="LiveId" clId="{5BFB3B7A-9A24-426D-AE65-684E382B62B0}" dt="2022-06-10T07:48:36.766" v="263"/>
          <ac:picMkLst>
            <pc:docMk/>
            <pc:sldMk cId="3376312935" sldId="268"/>
            <ac:picMk id="94" creationId="{50CA1BED-2876-365C-4D4C-369F77767AB5}"/>
          </ac:picMkLst>
        </pc:picChg>
        <pc:picChg chg="mod">
          <ac:chgData name="최 건우" userId="cc1716ffe0905af0" providerId="LiveId" clId="{5BFB3B7A-9A24-426D-AE65-684E382B62B0}" dt="2022-06-10T07:48:36.766" v="263"/>
          <ac:picMkLst>
            <pc:docMk/>
            <pc:sldMk cId="3376312935" sldId="268"/>
            <ac:picMk id="95" creationId="{B706B699-913F-7411-D6C5-7D1D85A19A64}"/>
          </ac:picMkLst>
        </pc:picChg>
        <pc:picChg chg="mod">
          <ac:chgData name="최 건우" userId="cc1716ffe0905af0" providerId="LiveId" clId="{5BFB3B7A-9A24-426D-AE65-684E382B62B0}" dt="2022-06-10T07:48:36.766" v="263"/>
          <ac:picMkLst>
            <pc:docMk/>
            <pc:sldMk cId="3376312935" sldId="268"/>
            <ac:picMk id="96" creationId="{5D7B9B10-D0C7-45D6-7545-1DB4F56A4C6A}"/>
          </ac:picMkLst>
        </pc:picChg>
        <pc:picChg chg="mod">
          <ac:chgData name="최 건우" userId="cc1716ffe0905af0" providerId="LiveId" clId="{5BFB3B7A-9A24-426D-AE65-684E382B62B0}" dt="2022-06-10T07:48:36.766" v="263"/>
          <ac:picMkLst>
            <pc:docMk/>
            <pc:sldMk cId="3376312935" sldId="268"/>
            <ac:picMk id="97" creationId="{70F6E054-EB0E-EC12-6939-7B3C15D775A0}"/>
          </ac:picMkLst>
        </pc:picChg>
        <pc:picChg chg="mod">
          <ac:chgData name="최 건우" userId="cc1716ffe0905af0" providerId="LiveId" clId="{5BFB3B7A-9A24-426D-AE65-684E382B62B0}" dt="2022-06-10T07:48:36.766" v="263"/>
          <ac:picMkLst>
            <pc:docMk/>
            <pc:sldMk cId="3376312935" sldId="268"/>
            <ac:picMk id="98" creationId="{9C7F6D8A-E001-27A5-6CC9-06465E7C5DFC}"/>
          </ac:picMkLst>
        </pc:picChg>
        <pc:picChg chg="mod">
          <ac:chgData name="최 건우" userId="cc1716ffe0905af0" providerId="LiveId" clId="{5BFB3B7A-9A24-426D-AE65-684E382B62B0}" dt="2022-06-10T07:48:36.766" v="263"/>
          <ac:picMkLst>
            <pc:docMk/>
            <pc:sldMk cId="3376312935" sldId="268"/>
            <ac:picMk id="99" creationId="{0281E4DD-59A4-E20E-8F80-E2AF5039FFCE}"/>
          </ac:picMkLst>
        </pc:picChg>
        <pc:picChg chg="mod">
          <ac:chgData name="최 건우" userId="cc1716ffe0905af0" providerId="LiveId" clId="{5BFB3B7A-9A24-426D-AE65-684E382B62B0}" dt="2022-06-10T07:48:36.766" v="263"/>
          <ac:picMkLst>
            <pc:docMk/>
            <pc:sldMk cId="3376312935" sldId="268"/>
            <ac:picMk id="100" creationId="{FC2377BA-390F-4052-535B-6458E61EF368}"/>
          </ac:picMkLst>
        </pc:picChg>
        <pc:picChg chg="mod">
          <ac:chgData name="최 건우" userId="cc1716ffe0905af0" providerId="LiveId" clId="{5BFB3B7A-9A24-426D-AE65-684E382B62B0}" dt="2022-06-10T07:48:36.766" v="263"/>
          <ac:picMkLst>
            <pc:docMk/>
            <pc:sldMk cId="3376312935" sldId="268"/>
            <ac:picMk id="101" creationId="{ECDA535E-5FCA-7A97-21F4-DDC159582D21}"/>
          </ac:picMkLst>
        </pc:picChg>
        <pc:picChg chg="mod">
          <ac:chgData name="최 건우" userId="cc1716ffe0905af0" providerId="LiveId" clId="{5BFB3B7A-9A24-426D-AE65-684E382B62B0}" dt="2022-06-10T07:48:36.766" v="263"/>
          <ac:picMkLst>
            <pc:docMk/>
            <pc:sldMk cId="3376312935" sldId="268"/>
            <ac:picMk id="102" creationId="{C41F7A74-4E03-7F97-3CD7-B7F85DB0913B}"/>
          </ac:picMkLst>
        </pc:picChg>
        <pc:picChg chg="mod">
          <ac:chgData name="최 건우" userId="cc1716ffe0905af0" providerId="LiveId" clId="{5BFB3B7A-9A24-426D-AE65-684E382B62B0}" dt="2022-06-10T07:48:36.766" v="263"/>
          <ac:picMkLst>
            <pc:docMk/>
            <pc:sldMk cId="3376312935" sldId="268"/>
            <ac:picMk id="103" creationId="{8B613E6E-4B18-0CEA-38DB-5B9830AA472A}"/>
          </ac:picMkLst>
        </pc:picChg>
        <pc:picChg chg="mod">
          <ac:chgData name="최 건우" userId="cc1716ffe0905af0" providerId="LiveId" clId="{5BFB3B7A-9A24-426D-AE65-684E382B62B0}" dt="2022-06-10T07:48:36.766" v="263"/>
          <ac:picMkLst>
            <pc:docMk/>
            <pc:sldMk cId="3376312935" sldId="268"/>
            <ac:picMk id="104" creationId="{3CB8F0A9-4F0C-2A02-69E0-5F05C57FB8C4}"/>
          </ac:picMkLst>
        </pc:picChg>
        <pc:picChg chg="mod">
          <ac:chgData name="최 건우" userId="cc1716ffe0905af0" providerId="LiveId" clId="{5BFB3B7A-9A24-426D-AE65-684E382B62B0}" dt="2022-06-10T07:51:11.034" v="448"/>
          <ac:picMkLst>
            <pc:docMk/>
            <pc:sldMk cId="3376312935" sldId="268"/>
            <ac:picMk id="117" creationId="{7D10C344-DF2F-7D44-7E24-263C3BFD0A6B}"/>
          </ac:picMkLst>
        </pc:picChg>
        <pc:picChg chg="mod">
          <ac:chgData name="최 건우" userId="cc1716ffe0905af0" providerId="LiveId" clId="{5BFB3B7A-9A24-426D-AE65-684E382B62B0}" dt="2022-06-10T07:51:11.034" v="448"/>
          <ac:picMkLst>
            <pc:docMk/>
            <pc:sldMk cId="3376312935" sldId="268"/>
            <ac:picMk id="118" creationId="{DC3813F9-9E53-44C9-4BAA-C9194141C946}"/>
          </ac:picMkLst>
        </pc:picChg>
        <pc:picChg chg="mod">
          <ac:chgData name="최 건우" userId="cc1716ffe0905af0" providerId="LiveId" clId="{5BFB3B7A-9A24-426D-AE65-684E382B62B0}" dt="2022-06-10T07:51:11.034" v="448"/>
          <ac:picMkLst>
            <pc:docMk/>
            <pc:sldMk cId="3376312935" sldId="268"/>
            <ac:picMk id="119" creationId="{F42F399D-3A27-E2BF-1FCF-E373CD978716}"/>
          </ac:picMkLst>
        </pc:picChg>
        <pc:picChg chg="mod">
          <ac:chgData name="최 건우" userId="cc1716ffe0905af0" providerId="LiveId" clId="{5BFB3B7A-9A24-426D-AE65-684E382B62B0}" dt="2022-06-10T07:51:11.034" v="448"/>
          <ac:picMkLst>
            <pc:docMk/>
            <pc:sldMk cId="3376312935" sldId="268"/>
            <ac:picMk id="120" creationId="{822CE140-DF12-D94D-BB91-5400668FC648}"/>
          </ac:picMkLst>
        </pc:picChg>
        <pc:picChg chg="mod">
          <ac:chgData name="최 건우" userId="cc1716ffe0905af0" providerId="LiveId" clId="{5BFB3B7A-9A24-426D-AE65-684E382B62B0}" dt="2022-06-10T07:51:11.034" v="448"/>
          <ac:picMkLst>
            <pc:docMk/>
            <pc:sldMk cId="3376312935" sldId="268"/>
            <ac:picMk id="121" creationId="{FE6A892F-8AD7-7B71-04DA-8F1294AA2FAC}"/>
          </ac:picMkLst>
        </pc:picChg>
        <pc:picChg chg="mod">
          <ac:chgData name="최 건우" userId="cc1716ffe0905af0" providerId="LiveId" clId="{5BFB3B7A-9A24-426D-AE65-684E382B62B0}" dt="2022-06-10T07:51:11.034" v="448"/>
          <ac:picMkLst>
            <pc:docMk/>
            <pc:sldMk cId="3376312935" sldId="268"/>
            <ac:picMk id="122" creationId="{FF0B27C5-155C-3C73-B1BA-BA42B67A8A84}"/>
          </ac:picMkLst>
        </pc:picChg>
        <pc:picChg chg="mod">
          <ac:chgData name="최 건우" userId="cc1716ffe0905af0" providerId="LiveId" clId="{5BFB3B7A-9A24-426D-AE65-684E382B62B0}" dt="2022-06-10T07:51:11.034" v="448"/>
          <ac:picMkLst>
            <pc:docMk/>
            <pc:sldMk cId="3376312935" sldId="268"/>
            <ac:picMk id="123" creationId="{661624CC-D7D6-B029-5393-862E3CC0735C}"/>
          </ac:picMkLst>
        </pc:picChg>
        <pc:picChg chg="mod">
          <ac:chgData name="최 건우" userId="cc1716ffe0905af0" providerId="LiveId" clId="{5BFB3B7A-9A24-426D-AE65-684E382B62B0}" dt="2022-06-10T07:51:11.034" v="448"/>
          <ac:picMkLst>
            <pc:docMk/>
            <pc:sldMk cId="3376312935" sldId="268"/>
            <ac:picMk id="124" creationId="{5ECCB09E-6A92-9DE2-FE5B-80ACCB546CA4}"/>
          </ac:picMkLst>
        </pc:picChg>
        <pc:picChg chg="mod">
          <ac:chgData name="최 건우" userId="cc1716ffe0905af0" providerId="LiveId" clId="{5BFB3B7A-9A24-426D-AE65-684E382B62B0}" dt="2022-06-10T07:51:11.034" v="448"/>
          <ac:picMkLst>
            <pc:docMk/>
            <pc:sldMk cId="3376312935" sldId="268"/>
            <ac:picMk id="125" creationId="{5CD9A37F-1EB0-8576-4207-B61F4B66A691}"/>
          </ac:picMkLst>
        </pc:picChg>
        <pc:picChg chg="mod">
          <ac:chgData name="최 건우" userId="cc1716ffe0905af0" providerId="LiveId" clId="{5BFB3B7A-9A24-426D-AE65-684E382B62B0}" dt="2022-06-10T07:51:11.034" v="448"/>
          <ac:picMkLst>
            <pc:docMk/>
            <pc:sldMk cId="3376312935" sldId="268"/>
            <ac:picMk id="126" creationId="{5B57E6F7-9948-F5BA-91D7-E18B4E6AAA97}"/>
          </ac:picMkLst>
        </pc:picChg>
        <pc:picChg chg="mod">
          <ac:chgData name="최 건우" userId="cc1716ffe0905af0" providerId="LiveId" clId="{5BFB3B7A-9A24-426D-AE65-684E382B62B0}" dt="2022-06-10T07:51:11.034" v="448"/>
          <ac:picMkLst>
            <pc:docMk/>
            <pc:sldMk cId="3376312935" sldId="268"/>
            <ac:picMk id="127" creationId="{A52B71B0-9D21-1041-07D7-00A9F79EDC6E}"/>
          </ac:picMkLst>
        </pc:picChg>
        <pc:picChg chg="mod">
          <ac:chgData name="최 건우" userId="cc1716ffe0905af0" providerId="LiveId" clId="{5BFB3B7A-9A24-426D-AE65-684E382B62B0}" dt="2022-06-10T07:51:11.034" v="448"/>
          <ac:picMkLst>
            <pc:docMk/>
            <pc:sldMk cId="3376312935" sldId="268"/>
            <ac:picMk id="128" creationId="{A99F4FF7-5F6C-BEA3-F94B-DA2959510FD5}"/>
          </ac:picMkLst>
        </pc:picChg>
        <pc:picChg chg="mod">
          <ac:chgData name="최 건우" userId="cc1716ffe0905af0" providerId="LiveId" clId="{5BFB3B7A-9A24-426D-AE65-684E382B62B0}" dt="2022-06-10T07:51:11.034" v="448"/>
          <ac:picMkLst>
            <pc:docMk/>
            <pc:sldMk cId="3376312935" sldId="268"/>
            <ac:picMk id="129" creationId="{C7F33692-EC94-C893-A06D-A603F6062E48}"/>
          </ac:picMkLst>
        </pc:picChg>
        <pc:picChg chg="mod">
          <ac:chgData name="최 건우" userId="cc1716ffe0905af0" providerId="LiveId" clId="{5BFB3B7A-9A24-426D-AE65-684E382B62B0}" dt="2022-06-10T07:51:11.034" v="448"/>
          <ac:picMkLst>
            <pc:docMk/>
            <pc:sldMk cId="3376312935" sldId="268"/>
            <ac:picMk id="130" creationId="{E0611552-48F9-8BDD-E9A7-E94F2054057A}"/>
          </ac:picMkLst>
        </pc:picChg>
        <pc:picChg chg="mod">
          <ac:chgData name="최 건우" userId="cc1716ffe0905af0" providerId="LiveId" clId="{5BFB3B7A-9A24-426D-AE65-684E382B62B0}" dt="2022-06-10T07:51:11.034" v="448"/>
          <ac:picMkLst>
            <pc:docMk/>
            <pc:sldMk cId="3376312935" sldId="268"/>
            <ac:picMk id="131" creationId="{9D5A0234-9FE0-72C9-B03A-7C67480395B9}"/>
          </ac:picMkLst>
        </pc:picChg>
        <pc:picChg chg="mod">
          <ac:chgData name="최 건우" userId="cc1716ffe0905af0" providerId="LiveId" clId="{5BFB3B7A-9A24-426D-AE65-684E382B62B0}" dt="2022-06-10T07:51:11.034" v="448"/>
          <ac:picMkLst>
            <pc:docMk/>
            <pc:sldMk cId="3376312935" sldId="268"/>
            <ac:picMk id="132" creationId="{1A4E8CF4-5FD2-2458-D350-2FE9C0ABB6BF}"/>
          </ac:picMkLst>
        </pc:picChg>
        <pc:picChg chg="mod">
          <ac:chgData name="최 건우" userId="cc1716ffe0905af0" providerId="LiveId" clId="{5BFB3B7A-9A24-426D-AE65-684E382B62B0}" dt="2022-06-10T07:51:11.034" v="448"/>
          <ac:picMkLst>
            <pc:docMk/>
            <pc:sldMk cId="3376312935" sldId="268"/>
            <ac:picMk id="133" creationId="{E831E226-5F95-1A08-274D-9C4FEECE5F16}"/>
          </ac:picMkLst>
        </pc:picChg>
        <pc:picChg chg="mod">
          <ac:chgData name="최 건우" userId="cc1716ffe0905af0" providerId="LiveId" clId="{5BFB3B7A-9A24-426D-AE65-684E382B62B0}" dt="2022-06-10T07:51:11.034" v="448"/>
          <ac:picMkLst>
            <pc:docMk/>
            <pc:sldMk cId="3376312935" sldId="268"/>
            <ac:picMk id="134" creationId="{099E168F-08EE-2134-8B8B-0B0300853C2B}"/>
          </ac:picMkLst>
        </pc:picChg>
        <pc:picChg chg="mod">
          <ac:chgData name="최 건우" userId="cc1716ffe0905af0" providerId="LiveId" clId="{5BFB3B7A-9A24-426D-AE65-684E382B62B0}" dt="2022-06-10T07:51:11.034" v="448"/>
          <ac:picMkLst>
            <pc:docMk/>
            <pc:sldMk cId="3376312935" sldId="268"/>
            <ac:picMk id="135" creationId="{AAA2BDDB-1137-DBD5-550D-DD75FC557611}"/>
          </ac:picMkLst>
        </pc:picChg>
        <pc:picChg chg="mod">
          <ac:chgData name="최 건우" userId="cc1716ffe0905af0" providerId="LiveId" clId="{5BFB3B7A-9A24-426D-AE65-684E382B62B0}" dt="2022-06-10T07:51:11.034" v="448"/>
          <ac:picMkLst>
            <pc:docMk/>
            <pc:sldMk cId="3376312935" sldId="268"/>
            <ac:picMk id="136" creationId="{041762A6-5D5E-AB36-298C-DECE3E8D387C}"/>
          </ac:picMkLst>
        </pc:picChg>
        <pc:picChg chg="mod">
          <ac:chgData name="최 건우" userId="cc1716ffe0905af0" providerId="LiveId" clId="{5BFB3B7A-9A24-426D-AE65-684E382B62B0}" dt="2022-06-10T07:51:11.034" v="448"/>
          <ac:picMkLst>
            <pc:docMk/>
            <pc:sldMk cId="3376312935" sldId="268"/>
            <ac:picMk id="137" creationId="{33606F3A-334B-5D89-2A11-9A28D4F666AE}"/>
          </ac:picMkLst>
        </pc:picChg>
        <pc:picChg chg="mod">
          <ac:chgData name="최 건우" userId="cc1716ffe0905af0" providerId="LiveId" clId="{5BFB3B7A-9A24-426D-AE65-684E382B62B0}" dt="2022-06-10T07:51:11.034" v="448"/>
          <ac:picMkLst>
            <pc:docMk/>
            <pc:sldMk cId="3376312935" sldId="268"/>
            <ac:picMk id="138" creationId="{6B71A954-52BE-029D-2530-361FD379E7C7}"/>
          </ac:picMkLst>
        </pc:picChg>
      </pc:sldChg>
      <pc:sldChg chg="addSp delSp modSp mod modNotesTx">
        <pc:chgData name="최 건우" userId="cc1716ffe0905af0" providerId="LiveId" clId="{5BFB3B7A-9A24-426D-AE65-684E382B62B0}" dt="2022-06-13T12:41:09.651" v="4619" actId="20577"/>
        <pc:sldMkLst>
          <pc:docMk/>
          <pc:sldMk cId="3874411327" sldId="269"/>
        </pc:sldMkLst>
        <pc:spChg chg="add mod">
          <ac:chgData name="최 건우" userId="cc1716ffe0905af0" providerId="LiveId" clId="{5BFB3B7A-9A24-426D-AE65-684E382B62B0}" dt="2022-06-09T15:26:44.889" v="1"/>
          <ac:spMkLst>
            <pc:docMk/>
            <pc:sldMk cId="3874411327" sldId="269"/>
            <ac:spMk id="8" creationId="{02ADADC2-2711-D848-F7A1-EDD881CEBD9C}"/>
          </ac:spMkLst>
        </pc:spChg>
        <pc:spChg chg="add mod">
          <ac:chgData name="최 건우" userId="cc1716ffe0905af0" providerId="LiveId" clId="{5BFB3B7A-9A24-426D-AE65-684E382B62B0}" dt="2022-06-09T15:29:56.470" v="5"/>
          <ac:spMkLst>
            <pc:docMk/>
            <pc:sldMk cId="3874411327" sldId="269"/>
            <ac:spMk id="9" creationId="{25E97D29-CD00-CC4D-5C08-2774B25B139A}"/>
          </ac:spMkLst>
        </pc:spChg>
        <pc:spChg chg="add del mod">
          <ac:chgData name="최 건우" userId="cc1716ffe0905af0" providerId="LiveId" clId="{5BFB3B7A-9A24-426D-AE65-684E382B62B0}" dt="2022-06-09T15:29:52.748" v="3"/>
          <ac:spMkLst>
            <pc:docMk/>
            <pc:sldMk cId="3874411327" sldId="269"/>
            <ac:spMk id="10" creationId="{B2137DDA-DC46-9C80-158B-644983502C55}"/>
          </ac:spMkLst>
        </pc:spChg>
        <pc:spChg chg="add mod">
          <ac:chgData name="최 건우" userId="cc1716ffe0905af0" providerId="LiveId" clId="{5BFB3B7A-9A24-426D-AE65-684E382B62B0}" dt="2022-06-09T15:30:03.344" v="6"/>
          <ac:spMkLst>
            <pc:docMk/>
            <pc:sldMk cId="3874411327" sldId="269"/>
            <ac:spMk id="11" creationId="{70B997DE-25A2-47BB-C29E-32BC902DBF4A}"/>
          </ac:spMkLst>
        </pc:spChg>
        <pc:spChg chg="add del mod">
          <ac:chgData name="최 건우" userId="cc1716ffe0905af0" providerId="LiveId" clId="{5BFB3B7A-9A24-426D-AE65-684E382B62B0}" dt="2022-06-10T07:56:17.196" v="455" actId="478"/>
          <ac:spMkLst>
            <pc:docMk/>
            <pc:sldMk cId="3874411327" sldId="269"/>
            <ac:spMk id="11" creationId="{CB91142A-F373-6909-232E-B10C403BE99D}"/>
          </ac:spMkLst>
        </pc:spChg>
        <pc:spChg chg="add mod">
          <ac:chgData name="최 건우" userId="cc1716ffe0905af0" providerId="LiveId" clId="{5BFB3B7A-9A24-426D-AE65-684E382B62B0}" dt="2022-06-10T07:56:17.289" v="456"/>
          <ac:spMkLst>
            <pc:docMk/>
            <pc:sldMk cId="3874411327" sldId="269"/>
            <ac:spMk id="12" creationId="{47E8DB6B-CDD1-C3C1-B7C0-E0E5AD6D6D58}"/>
          </ac:spMkLst>
        </pc:spChg>
        <pc:spChg chg="add mod">
          <ac:chgData name="최 건우" userId="cc1716ffe0905af0" providerId="LiveId" clId="{5BFB3B7A-9A24-426D-AE65-684E382B62B0}" dt="2022-06-09T15:30:57.380" v="7"/>
          <ac:spMkLst>
            <pc:docMk/>
            <pc:sldMk cId="3874411327" sldId="269"/>
            <ac:spMk id="12" creationId="{B5869112-FA93-A00F-CE5A-116F6AC6494B}"/>
          </ac:spMkLst>
        </pc:spChg>
        <pc:spChg chg="add mod">
          <ac:chgData name="최 건우" userId="cc1716ffe0905af0" providerId="LiveId" clId="{5BFB3B7A-9A24-426D-AE65-684E382B62B0}" dt="2022-06-09T15:32:13.911" v="8"/>
          <ac:spMkLst>
            <pc:docMk/>
            <pc:sldMk cId="3874411327" sldId="269"/>
            <ac:spMk id="13" creationId="{CBA84777-F796-2D03-54E4-61ACFB70D8D9}"/>
          </ac:spMkLst>
        </pc:spChg>
        <pc:spChg chg="del">
          <ac:chgData name="최 건우" userId="cc1716ffe0905af0" providerId="LiveId" clId="{5BFB3B7A-9A24-426D-AE65-684E382B62B0}" dt="2022-06-10T07:13:03.911" v="213" actId="478"/>
          <ac:spMkLst>
            <pc:docMk/>
            <pc:sldMk cId="3874411327" sldId="269"/>
            <ac:spMk id="96" creationId="{8A2DE3A2-AD53-4BE7-9961-6DEFBBF5BB84}"/>
          </ac:spMkLst>
        </pc:spChg>
        <pc:picChg chg="add mod">
          <ac:chgData name="최 건우" userId="cc1716ffe0905af0" providerId="LiveId" clId="{5BFB3B7A-9A24-426D-AE65-684E382B62B0}" dt="2022-06-09T15:33:28.891" v="9"/>
          <ac:picMkLst>
            <pc:docMk/>
            <pc:sldMk cId="3874411327" sldId="269"/>
            <ac:picMk id="14" creationId="{99F41582-06ED-4581-D50E-FEF37B7E94A7}"/>
          </ac:picMkLst>
        </pc:picChg>
        <pc:picChg chg="add mod">
          <ac:chgData name="최 건우" userId="cc1716ffe0905af0" providerId="LiveId" clId="{5BFB3B7A-9A24-426D-AE65-684E382B62B0}" dt="2022-06-09T16:04:14.511" v="17" actId="1076"/>
          <ac:picMkLst>
            <pc:docMk/>
            <pc:sldMk cId="3874411327" sldId="269"/>
            <ac:picMk id="15" creationId="{DE80CC0B-0353-D48D-BF40-A44D0BC6AE48}"/>
          </ac:picMkLst>
        </pc:picChg>
        <pc:picChg chg="add mod">
          <ac:chgData name="최 건우" userId="cc1716ffe0905af0" providerId="LiveId" clId="{5BFB3B7A-9A24-426D-AE65-684E382B62B0}" dt="2022-06-09T16:04:51.047" v="27"/>
          <ac:picMkLst>
            <pc:docMk/>
            <pc:sldMk cId="3874411327" sldId="269"/>
            <ac:picMk id="19" creationId="{98488165-FFC6-5C1B-8E6D-9FF40C4A947A}"/>
          </ac:picMkLst>
        </pc:picChg>
        <pc:picChg chg="add del">
          <ac:chgData name="최 건우" userId="cc1716ffe0905af0" providerId="LiveId" clId="{5BFB3B7A-9A24-426D-AE65-684E382B62B0}" dt="2022-06-09T16:03:07.144" v="12"/>
          <ac:picMkLst>
            <pc:docMk/>
            <pc:sldMk cId="3874411327" sldId="269"/>
            <ac:picMk id="6146" creationId="{3E5AAA69-0330-6D2A-3388-425A7F45B3AB}"/>
          </ac:picMkLst>
        </pc:picChg>
        <pc:picChg chg="add del mod">
          <ac:chgData name="최 건우" userId="cc1716ffe0905af0" providerId="LiveId" clId="{5BFB3B7A-9A24-426D-AE65-684E382B62B0}" dt="2022-06-09T16:04:15.939" v="18" actId="478"/>
          <ac:picMkLst>
            <pc:docMk/>
            <pc:sldMk cId="3874411327" sldId="269"/>
            <ac:picMk id="6148" creationId="{210AD686-6F5B-953A-3712-C2F6CEBCA7C4}"/>
          </ac:picMkLst>
        </pc:picChg>
        <pc:picChg chg="add del mod">
          <ac:chgData name="최 건우" userId="cc1716ffe0905af0" providerId="LiveId" clId="{5BFB3B7A-9A24-426D-AE65-684E382B62B0}" dt="2022-06-09T16:05:13.658" v="28" actId="478"/>
          <ac:picMkLst>
            <pc:docMk/>
            <pc:sldMk cId="3874411327" sldId="269"/>
            <ac:picMk id="6150" creationId="{BEBB16C4-9271-2BC0-A4A3-5104F181217B}"/>
          </ac:picMkLst>
        </pc:picChg>
        <pc:picChg chg="add del mod">
          <ac:chgData name="최 건우" userId="cc1716ffe0905af0" providerId="LiveId" clId="{5BFB3B7A-9A24-426D-AE65-684E382B62B0}" dt="2022-06-09T17:47:23.567" v="153" actId="478"/>
          <ac:picMkLst>
            <pc:docMk/>
            <pc:sldMk cId="3874411327" sldId="269"/>
            <ac:picMk id="6152" creationId="{3120174C-6F6F-576F-37BD-087E18EFB04B}"/>
          </ac:picMkLst>
        </pc:picChg>
        <pc:picChg chg="add del">
          <ac:chgData name="최 건우" userId="cc1716ffe0905af0" providerId="LiveId" clId="{5BFB3B7A-9A24-426D-AE65-684E382B62B0}" dt="2022-06-09T17:47:09.497" v="147"/>
          <ac:picMkLst>
            <pc:docMk/>
            <pc:sldMk cId="3874411327" sldId="269"/>
            <ac:picMk id="6154" creationId="{7EF82296-2BA6-11A0-6D61-A85F31CA039E}"/>
          </ac:picMkLst>
        </pc:picChg>
        <pc:picChg chg="add mod">
          <ac:chgData name="최 건우" userId="cc1716ffe0905af0" providerId="LiveId" clId="{5BFB3B7A-9A24-426D-AE65-684E382B62B0}" dt="2022-06-09T17:56:21.183" v="160" actId="1076"/>
          <ac:picMkLst>
            <pc:docMk/>
            <pc:sldMk cId="3874411327" sldId="269"/>
            <ac:picMk id="6156" creationId="{8205A476-5024-1745-7160-17C04D70AC74}"/>
          </ac:picMkLst>
        </pc:picChg>
      </pc:sldChg>
      <pc:sldChg chg="addSp delSp modSp mod modNotesTx">
        <pc:chgData name="최 건우" userId="cc1716ffe0905af0" providerId="LiveId" clId="{5BFB3B7A-9A24-426D-AE65-684E382B62B0}" dt="2022-06-13T12:41:35.423" v="4724" actId="20577"/>
        <pc:sldMkLst>
          <pc:docMk/>
          <pc:sldMk cId="2154462282" sldId="270"/>
        </pc:sldMkLst>
        <pc:spChg chg="add del mod">
          <ac:chgData name="최 건우" userId="cc1716ffe0905af0" providerId="LiveId" clId="{5BFB3B7A-9A24-426D-AE65-684E382B62B0}" dt="2022-06-10T07:56:23.947" v="457" actId="478"/>
          <ac:spMkLst>
            <pc:docMk/>
            <pc:sldMk cId="2154462282" sldId="270"/>
            <ac:spMk id="12" creationId="{7E2FB749-4C21-7434-CCA7-7FC5713274C1}"/>
          </ac:spMkLst>
        </pc:spChg>
        <pc:spChg chg="add mod">
          <ac:chgData name="최 건우" userId="cc1716ffe0905af0" providerId="LiveId" clId="{5BFB3B7A-9A24-426D-AE65-684E382B62B0}" dt="2022-06-10T07:56:24.128" v="458"/>
          <ac:spMkLst>
            <pc:docMk/>
            <pc:sldMk cId="2154462282" sldId="270"/>
            <ac:spMk id="13" creationId="{71252D63-0735-585F-0049-14B1B58F7813}"/>
          </ac:spMkLst>
        </pc:spChg>
        <pc:spChg chg="del">
          <ac:chgData name="최 건우" userId="cc1716ffe0905af0" providerId="LiveId" clId="{5BFB3B7A-9A24-426D-AE65-684E382B62B0}" dt="2022-06-10T07:13:07.505" v="215" actId="478"/>
          <ac:spMkLst>
            <pc:docMk/>
            <pc:sldMk cId="2154462282" sldId="270"/>
            <ac:spMk id="96" creationId="{8A2DE3A2-AD53-4BE7-9961-6DEFBBF5BB84}"/>
          </ac:spMkLst>
        </pc:spChg>
        <pc:picChg chg="add del mod">
          <ac:chgData name="최 건우" userId="cc1716ffe0905af0" providerId="LiveId" clId="{5BFB3B7A-9A24-426D-AE65-684E382B62B0}" dt="2022-06-09T16:33:48.326" v="42" actId="478"/>
          <ac:picMkLst>
            <pc:docMk/>
            <pc:sldMk cId="2154462282" sldId="270"/>
            <ac:picMk id="8" creationId="{D79CD1DF-3997-F3A4-B033-82CD294ED4DF}"/>
          </ac:picMkLst>
        </pc:picChg>
        <pc:picChg chg="add mod">
          <ac:chgData name="최 건우" userId="cc1716ffe0905af0" providerId="LiveId" clId="{5BFB3B7A-9A24-426D-AE65-684E382B62B0}" dt="2022-06-09T16:33:55.025" v="43"/>
          <ac:picMkLst>
            <pc:docMk/>
            <pc:sldMk cId="2154462282" sldId="270"/>
            <ac:picMk id="11" creationId="{7FB4BAB3-4BBC-1537-5D02-86E2384204A0}"/>
          </ac:picMkLst>
        </pc:picChg>
        <pc:picChg chg="add mod">
          <ac:chgData name="최 건우" userId="cc1716ffe0905af0" providerId="LiveId" clId="{5BFB3B7A-9A24-426D-AE65-684E382B62B0}" dt="2022-06-09T16:33:55.025" v="43"/>
          <ac:picMkLst>
            <pc:docMk/>
            <pc:sldMk cId="2154462282" sldId="270"/>
            <ac:picMk id="12" creationId="{9239510D-BF3D-DE4C-3B0F-DF502A7F8210}"/>
          </ac:picMkLst>
        </pc:picChg>
        <pc:picChg chg="add mod">
          <ac:chgData name="최 건우" userId="cc1716ffe0905af0" providerId="LiveId" clId="{5BFB3B7A-9A24-426D-AE65-684E382B62B0}" dt="2022-06-09T16:33:56.525" v="44"/>
          <ac:picMkLst>
            <pc:docMk/>
            <pc:sldMk cId="2154462282" sldId="270"/>
            <ac:picMk id="13" creationId="{35CFC46D-2766-C5E3-5722-556B6D34F3F9}"/>
          </ac:picMkLst>
        </pc:picChg>
        <pc:picChg chg="add mod">
          <ac:chgData name="최 건우" userId="cc1716ffe0905af0" providerId="LiveId" clId="{5BFB3B7A-9A24-426D-AE65-684E382B62B0}" dt="2022-06-09T16:33:56.525" v="44"/>
          <ac:picMkLst>
            <pc:docMk/>
            <pc:sldMk cId="2154462282" sldId="270"/>
            <ac:picMk id="14" creationId="{FB028B2A-F64C-9DD1-8D3F-502404EBC0A0}"/>
          </ac:picMkLst>
        </pc:picChg>
        <pc:picChg chg="add mod">
          <ac:chgData name="최 건우" userId="cc1716ffe0905af0" providerId="LiveId" clId="{5BFB3B7A-9A24-426D-AE65-684E382B62B0}" dt="2022-06-09T17:51:08.015" v="156"/>
          <ac:picMkLst>
            <pc:docMk/>
            <pc:sldMk cId="2154462282" sldId="270"/>
            <ac:picMk id="15" creationId="{9D74F999-F854-243D-FE10-174DE7B5F5AA}"/>
          </ac:picMkLst>
        </pc:picChg>
        <pc:picChg chg="add mod">
          <ac:chgData name="최 건우" userId="cc1716ffe0905af0" providerId="LiveId" clId="{5BFB3B7A-9A24-426D-AE65-684E382B62B0}" dt="2022-06-09T17:51:17.226" v="157"/>
          <ac:picMkLst>
            <pc:docMk/>
            <pc:sldMk cId="2154462282" sldId="270"/>
            <ac:picMk id="16" creationId="{14BF744F-105D-D9F7-EDCB-FB38B199BB23}"/>
          </ac:picMkLst>
        </pc:picChg>
        <pc:picChg chg="add mod">
          <ac:chgData name="최 건우" userId="cc1716ffe0905af0" providerId="LiveId" clId="{5BFB3B7A-9A24-426D-AE65-684E382B62B0}" dt="2022-06-09T17:51:27.185" v="158"/>
          <ac:picMkLst>
            <pc:docMk/>
            <pc:sldMk cId="2154462282" sldId="270"/>
            <ac:picMk id="17" creationId="{3C4B0FB2-ABC9-DE09-A625-CFAE7E40FC69}"/>
          </ac:picMkLst>
        </pc:picChg>
        <pc:picChg chg="add del mod">
          <ac:chgData name="최 건우" userId="cc1716ffe0905af0" providerId="LiveId" clId="{5BFB3B7A-9A24-426D-AE65-684E382B62B0}" dt="2022-06-09T16:33:36.509" v="38"/>
          <ac:picMkLst>
            <pc:docMk/>
            <pc:sldMk cId="2154462282" sldId="270"/>
            <ac:picMk id="7170" creationId="{C8DF59C3-4FDD-2B9E-C77A-503FFFE21BED}"/>
          </ac:picMkLst>
        </pc:picChg>
        <pc:picChg chg="add mod">
          <ac:chgData name="최 건우" userId="cc1716ffe0905af0" providerId="LiveId" clId="{5BFB3B7A-9A24-426D-AE65-684E382B62B0}" dt="2022-06-09T17:56:46.096" v="162" actId="1076"/>
          <ac:picMkLst>
            <pc:docMk/>
            <pc:sldMk cId="2154462282" sldId="270"/>
            <ac:picMk id="7172" creationId="{F800376B-1A5D-F65E-2092-D1A0EB93E657}"/>
          </ac:picMkLst>
        </pc:picChg>
      </pc:sldChg>
      <pc:sldChg chg="addSp delSp modSp mod modNotesTx">
        <pc:chgData name="최 건우" userId="cc1716ffe0905af0" providerId="LiveId" clId="{5BFB3B7A-9A24-426D-AE65-684E382B62B0}" dt="2022-06-13T12:41:50.452" v="4809" actId="20577"/>
        <pc:sldMkLst>
          <pc:docMk/>
          <pc:sldMk cId="1478259392" sldId="271"/>
        </pc:sldMkLst>
        <pc:spChg chg="mod">
          <ac:chgData name="최 건우" userId="cc1716ffe0905af0" providerId="LiveId" clId="{5BFB3B7A-9A24-426D-AE65-684E382B62B0}" dt="2022-06-10T10:28:02.172" v="666" actId="14100"/>
          <ac:spMkLst>
            <pc:docMk/>
            <pc:sldMk cId="1478259392" sldId="271"/>
            <ac:spMk id="10" creationId="{CE0288B9-EA57-0289-0E6E-F355922CA193}"/>
          </ac:spMkLst>
        </pc:spChg>
        <pc:spChg chg="del mod">
          <ac:chgData name="최 건우" userId="cc1716ffe0905af0" providerId="LiveId" clId="{5BFB3B7A-9A24-426D-AE65-684E382B62B0}" dt="2022-06-10T10:26:14.800" v="630" actId="478"/>
          <ac:spMkLst>
            <pc:docMk/>
            <pc:sldMk cId="1478259392" sldId="271"/>
            <ac:spMk id="11" creationId="{46D16010-6AF4-3FF3-8B0D-29B53DBE726D}"/>
          </ac:spMkLst>
        </pc:spChg>
        <pc:spChg chg="add del mod">
          <ac:chgData name="최 건우" userId="cc1716ffe0905af0" providerId="LiveId" clId="{5BFB3B7A-9A24-426D-AE65-684E382B62B0}" dt="2022-06-10T07:56:27.339" v="459" actId="478"/>
          <ac:spMkLst>
            <pc:docMk/>
            <pc:sldMk cId="1478259392" sldId="271"/>
            <ac:spMk id="11" creationId="{FF42203E-C743-B08B-9F1D-85446C1FF4B0}"/>
          </ac:spMkLst>
        </pc:spChg>
        <pc:spChg chg="add mod">
          <ac:chgData name="최 건우" userId="cc1716ffe0905af0" providerId="LiveId" clId="{5BFB3B7A-9A24-426D-AE65-684E382B62B0}" dt="2022-06-10T07:56:27.459" v="460"/>
          <ac:spMkLst>
            <pc:docMk/>
            <pc:sldMk cId="1478259392" sldId="271"/>
            <ac:spMk id="12" creationId="{E3F0E976-D7DA-B16C-EC9D-07C103F2F541}"/>
          </ac:spMkLst>
        </pc:spChg>
        <pc:spChg chg="mod">
          <ac:chgData name="최 건우" userId="cc1716ffe0905af0" providerId="LiveId" clId="{5BFB3B7A-9A24-426D-AE65-684E382B62B0}" dt="2022-06-10T10:28:19.062" v="669" actId="207"/>
          <ac:spMkLst>
            <pc:docMk/>
            <pc:sldMk cId="1478259392" sldId="271"/>
            <ac:spMk id="14" creationId="{DB8111CF-4373-76E7-671F-FA1AE7AC3F95}"/>
          </ac:spMkLst>
        </pc:spChg>
        <pc:spChg chg="del mod">
          <ac:chgData name="최 건우" userId="cc1716ffe0905af0" providerId="LiveId" clId="{5BFB3B7A-9A24-426D-AE65-684E382B62B0}" dt="2022-06-10T10:26:13.279" v="629" actId="478"/>
          <ac:spMkLst>
            <pc:docMk/>
            <pc:sldMk cId="1478259392" sldId="271"/>
            <ac:spMk id="15" creationId="{1E67118E-6C49-2C65-526F-1C0E907B35AE}"/>
          </ac:spMkLst>
        </pc:spChg>
        <pc:spChg chg="mod">
          <ac:chgData name="최 건우" userId="cc1716ffe0905af0" providerId="LiveId" clId="{5BFB3B7A-9A24-426D-AE65-684E382B62B0}" dt="2022-06-10T10:27:28.970" v="655"/>
          <ac:spMkLst>
            <pc:docMk/>
            <pc:sldMk cId="1478259392" sldId="271"/>
            <ac:spMk id="17" creationId="{7FAC2A59-8EAB-F387-B22F-C44AD1AD5383}"/>
          </ac:spMkLst>
        </pc:spChg>
        <pc:spChg chg="mod">
          <ac:chgData name="최 건우" userId="cc1716ffe0905af0" providerId="LiveId" clId="{5BFB3B7A-9A24-426D-AE65-684E382B62B0}" dt="2022-06-10T10:28:28.058" v="672" actId="207"/>
          <ac:spMkLst>
            <pc:docMk/>
            <pc:sldMk cId="1478259392" sldId="271"/>
            <ac:spMk id="18" creationId="{8956B1C5-6DE7-EF23-7772-B8A450163A9B}"/>
          </ac:spMkLst>
        </pc:spChg>
        <pc:spChg chg="del">
          <ac:chgData name="최 건우" userId="cc1716ffe0905af0" providerId="LiveId" clId="{5BFB3B7A-9A24-426D-AE65-684E382B62B0}" dt="2022-06-10T07:13:10.413" v="217" actId="478"/>
          <ac:spMkLst>
            <pc:docMk/>
            <pc:sldMk cId="1478259392" sldId="271"/>
            <ac:spMk id="96" creationId="{8A2DE3A2-AD53-4BE7-9961-6DEFBBF5BB84}"/>
          </ac:spMkLst>
        </pc:spChg>
        <pc:grpChg chg="add mod">
          <ac:chgData name="최 건우" userId="cc1716ffe0905af0" providerId="LiveId" clId="{5BFB3B7A-9A24-426D-AE65-684E382B62B0}" dt="2022-06-10T10:25:54.385" v="625" actId="1076"/>
          <ac:grpSpMkLst>
            <pc:docMk/>
            <pc:sldMk cId="1478259392" sldId="271"/>
            <ac:grpSpMk id="9" creationId="{EC0FE7CC-B95A-25D9-5E8C-F0D68E795ADA}"/>
          </ac:grpSpMkLst>
        </pc:grpChg>
        <pc:grpChg chg="del mod">
          <ac:chgData name="최 건우" userId="cc1716ffe0905af0" providerId="LiveId" clId="{5BFB3B7A-9A24-426D-AE65-684E382B62B0}" dt="2022-06-10T10:26:13.279" v="629" actId="478"/>
          <ac:grpSpMkLst>
            <pc:docMk/>
            <pc:sldMk cId="1478259392" sldId="271"/>
            <ac:grpSpMk id="13" creationId="{7DC50CEE-24FC-C925-BA93-2F1422AED42F}"/>
          </ac:grpSpMkLst>
        </pc:grpChg>
        <pc:grpChg chg="add mod">
          <ac:chgData name="최 건우" userId="cc1716ffe0905af0" providerId="LiveId" clId="{5BFB3B7A-9A24-426D-AE65-684E382B62B0}" dt="2022-06-10T10:27:36.430" v="656" actId="1076"/>
          <ac:grpSpMkLst>
            <pc:docMk/>
            <pc:sldMk cId="1478259392" sldId="271"/>
            <ac:grpSpMk id="16" creationId="{1832138B-6741-5D5F-E2D7-D3DE86C403C1}"/>
          </ac:grpSpMkLst>
        </pc:grpChg>
        <pc:picChg chg="add mod">
          <ac:chgData name="최 건우" userId="cc1716ffe0905af0" providerId="LiveId" clId="{5BFB3B7A-9A24-426D-AE65-684E382B62B0}" dt="2022-06-10T10:26:05.021" v="628" actId="1076"/>
          <ac:picMkLst>
            <pc:docMk/>
            <pc:sldMk cId="1478259392" sldId="271"/>
            <ac:picMk id="3" creationId="{C5F243D0-F60E-CB2D-1BF7-8DD04B808B12}"/>
          </ac:picMkLst>
        </pc:picChg>
        <pc:picChg chg="add mod">
          <ac:chgData name="최 건우" userId="cc1716ffe0905af0" providerId="LiveId" clId="{5BFB3B7A-9A24-426D-AE65-684E382B62B0}" dt="2022-06-10T10:25:57.236" v="626" actId="1076"/>
          <ac:picMkLst>
            <pc:docMk/>
            <pc:sldMk cId="1478259392" sldId="271"/>
            <ac:picMk id="5" creationId="{BBF2A75A-D285-A6E6-1BDE-A62C4B38349E}"/>
          </ac:picMkLst>
        </pc:picChg>
        <pc:picChg chg="del">
          <ac:chgData name="최 건우" userId="cc1716ffe0905af0" providerId="LiveId" clId="{5BFB3B7A-9A24-426D-AE65-684E382B62B0}" dt="2022-06-09T16:41:53.564" v="83" actId="478"/>
          <ac:picMkLst>
            <pc:docMk/>
            <pc:sldMk cId="1478259392" sldId="271"/>
            <ac:picMk id="7172" creationId="{F800376B-1A5D-F65E-2092-D1A0EB93E657}"/>
          </ac:picMkLst>
        </pc:picChg>
      </pc:sldChg>
      <pc:sldChg chg="addSp delSp modSp mod modNotesTx">
        <pc:chgData name="최 건우" userId="cc1716ffe0905af0" providerId="LiveId" clId="{5BFB3B7A-9A24-426D-AE65-684E382B62B0}" dt="2022-06-13T12:41:58.374" v="4847" actId="20577"/>
        <pc:sldMkLst>
          <pc:docMk/>
          <pc:sldMk cId="2032206765" sldId="272"/>
        </pc:sldMkLst>
        <pc:spChg chg="add del mod">
          <ac:chgData name="최 건우" userId="cc1716ffe0905af0" providerId="LiveId" clId="{5BFB3B7A-9A24-426D-AE65-684E382B62B0}" dt="2022-06-10T07:56:31.509" v="461" actId="478"/>
          <ac:spMkLst>
            <pc:docMk/>
            <pc:sldMk cId="2032206765" sldId="272"/>
            <ac:spMk id="7" creationId="{71FAC91E-B5AA-6334-6764-4124C61AEDF2}"/>
          </ac:spMkLst>
        </pc:spChg>
        <pc:spChg chg="add mod">
          <ac:chgData name="최 건우" userId="cc1716ffe0905af0" providerId="LiveId" clId="{5BFB3B7A-9A24-426D-AE65-684E382B62B0}" dt="2022-06-10T07:56:31.659" v="462"/>
          <ac:spMkLst>
            <pc:docMk/>
            <pc:sldMk cId="2032206765" sldId="272"/>
            <ac:spMk id="8" creationId="{B0A4FBD4-5E8A-710C-ABC0-FE5D92C526D5}"/>
          </ac:spMkLst>
        </pc:spChg>
        <pc:spChg chg="del">
          <ac:chgData name="최 건우" userId="cc1716ffe0905af0" providerId="LiveId" clId="{5BFB3B7A-9A24-426D-AE65-684E382B62B0}" dt="2022-06-10T07:13:15.006" v="219" actId="478"/>
          <ac:spMkLst>
            <pc:docMk/>
            <pc:sldMk cId="2032206765" sldId="272"/>
            <ac:spMk id="96" creationId="{8A2DE3A2-AD53-4BE7-9961-6DEFBBF5BB84}"/>
          </ac:spMkLst>
        </pc:spChg>
        <pc:picChg chg="add mod">
          <ac:chgData name="최 건우" userId="cc1716ffe0905af0" providerId="LiveId" clId="{5BFB3B7A-9A24-426D-AE65-684E382B62B0}" dt="2022-06-10T08:02:29.606" v="470" actId="1076"/>
          <ac:picMkLst>
            <pc:docMk/>
            <pc:sldMk cId="2032206765" sldId="272"/>
            <ac:picMk id="3" creationId="{3A655CFE-8B68-89BE-53FB-4DABBC4E86A2}"/>
          </ac:picMkLst>
        </pc:picChg>
      </pc:sldChg>
      <pc:sldChg chg="modSp add del mod modNotesTx">
        <pc:chgData name="최 건우" userId="cc1716ffe0905af0" providerId="LiveId" clId="{5BFB3B7A-9A24-426D-AE65-684E382B62B0}" dt="2022-06-10T11:45:42.995" v="1848" actId="47"/>
        <pc:sldMkLst>
          <pc:docMk/>
          <pc:sldMk cId="1201256488" sldId="273"/>
        </pc:sldMkLst>
        <pc:spChg chg="mod">
          <ac:chgData name="최 건우" userId="cc1716ffe0905af0" providerId="LiveId" clId="{5BFB3B7A-9A24-426D-AE65-684E382B62B0}" dt="2022-06-10T08:18:34.540" v="477" actId="20577"/>
          <ac:spMkLst>
            <pc:docMk/>
            <pc:sldMk cId="1201256488" sldId="273"/>
            <ac:spMk id="27" creationId="{A325D219-D362-4856-996A-64973A01B681}"/>
          </ac:spMkLst>
        </pc:spChg>
      </pc:sldChg>
      <pc:sldChg chg="addSp delSp modSp add mod ord modNotesTx">
        <pc:chgData name="최 건우" userId="cc1716ffe0905af0" providerId="LiveId" clId="{5BFB3B7A-9A24-426D-AE65-684E382B62B0}" dt="2022-06-13T12:42:02.062" v="4851" actId="20577"/>
        <pc:sldMkLst>
          <pc:docMk/>
          <pc:sldMk cId="1116398485" sldId="274"/>
        </pc:sldMkLst>
        <pc:spChg chg="del mod">
          <ac:chgData name="최 건우" userId="cc1716ffe0905af0" providerId="LiveId" clId="{5BFB3B7A-9A24-426D-AE65-684E382B62B0}" dt="2022-06-10T10:16:33.494" v="619" actId="478"/>
          <ac:spMkLst>
            <pc:docMk/>
            <pc:sldMk cId="1116398485" sldId="274"/>
            <ac:spMk id="6" creationId="{A1687216-9C76-4F29-934C-F430DF40C5FA}"/>
          </ac:spMkLst>
        </pc:spChg>
        <pc:spChg chg="del mod">
          <ac:chgData name="최 건우" userId="cc1716ffe0905af0" providerId="LiveId" clId="{5BFB3B7A-9A24-426D-AE65-684E382B62B0}" dt="2022-06-10T10:40:28.041" v="735" actId="478"/>
          <ac:spMkLst>
            <pc:docMk/>
            <pc:sldMk cId="1116398485" sldId="274"/>
            <ac:spMk id="8" creationId="{FDB7676C-E21E-427D-B2FE-8C70D9FBD4FD}"/>
          </ac:spMkLst>
        </pc:spChg>
        <pc:spChg chg="del mod">
          <ac:chgData name="최 건우" userId="cc1716ffe0905af0" providerId="LiveId" clId="{5BFB3B7A-9A24-426D-AE65-684E382B62B0}" dt="2022-06-10T10:16:36.949" v="621" actId="478"/>
          <ac:spMkLst>
            <pc:docMk/>
            <pc:sldMk cId="1116398485" sldId="274"/>
            <ac:spMk id="9" creationId="{201C6937-6973-47C6-8628-CC7050BC158A}"/>
          </ac:spMkLst>
        </pc:spChg>
        <pc:spChg chg="del mod">
          <ac:chgData name="최 건우" userId="cc1716ffe0905af0" providerId="LiveId" clId="{5BFB3B7A-9A24-426D-AE65-684E382B62B0}" dt="2022-06-10T10:40:28.041" v="735" actId="478"/>
          <ac:spMkLst>
            <pc:docMk/>
            <pc:sldMk cId="1116398485" sldId="274"/>
            <ac:spMk id="10" creationId="{8B86E858-328E-4A8B-9815-2FE383B9D208}"/>
          </ac:spMkLst>
        </pc:spChg>
        <pc:spChg chg="del mod">
          <ac:chgData name="최 건우" userId="cc1716ffe0905af0" providerId="LiveId" clId="{5BFB3B7A-9A24-426D-AE65-684E382B62B0}" dt="2022-06-10T10:40:28.041" v="735" actId="478"/>
          <ac:spMkLst>
            <pc:docMk/>
            <pc:sldMk cId="1116398485" sldId="274"/>
            <ac:spMk id="11" creationId="{3250940F-2C8A-423C-ACF7-ED7C85794F54}"/>
          </ac:spMkLst>
        </pc:spChg>
        <pc:spChg chg="del mod">
          <ac:chgData name="최 건우" userId="cc1716ffe0905af0" providerId="LiveId" clId="{5BFB3B7A-9A24-426D-AE65-684E382B62B0}" dt="2022-06-10T10:40:28.041" v="735" actId="478"/>
          <ac:spMkLst>
            <pc:docMk/>
            <pc:sldMk cId="1116398485" sldId="274"/>
            <ac:spMk id="24" creationId="{4D3B80A1-1843-4F1C-804C-BA97ED95595E}"/>
          </ac:spMkLst>
        </pc:spChg>
        <pc:spChg chg="del mod">
          <ac:chgData name="최 건우" userId="cc1716ffe0905af0" providerId="LiveId" clId="{5BFB3B7A-9A24-426D-AE65-684E382B62B0}" dt="2022-06-10T10:40:28.041" v="735" actId="478"/>
          <ac:spMkLst>
            <pc:docMk/>
            <pc:sldMk cId="1116398485" sldId="274"/>
            <ac:spMk id="27" creationId="{7D7A6D29-5F53-4F2C-89D6-BAA3AF95BBC6}"/>
          </ac:spMkLst>
        </pc:spChg>
        <pc:spChg chg="mod">
          <ac:chgData name="최 건우" userId="cc1716ffe0905af0" providerId="LiveId" clId="{5BFB3B7A-9A24-426D-AE65-684E382B62B0}" dt="2022-06-10T08:45:14.485" v="608" actId="2711"/>
          <ac:spMkLst>
            <pc:docMk/>
            <pc:sldMk cId="1116398485" sldId="274"/>
            <ac:spMk id="29" creationId="{77167527-BE94-4A9B-A83D-681F950CBA47}"/>
          </ac:spMkLst>
        </pc:spChg>
        <pc:spChg chg="mod">
          <ac:chgData name="최 건우" userId="cc1716ffe0905af0" providerId="LiveId" clId="{5BFB3B7A-9A24-426D-AE65-684E382B62B0}" dt="2022-06-10T08:45:14.485" v="608" actId="2711"/>
          <ac:spMkLst>
            <pc:docMk/>
            <pc:sldMk cId="1116398485" sldId="274"/>
            <ac:spMk id="30" creationId="{FAE0637B-CAE2-480A-A6A5-DCEEF959C4CF}"/>
          </ac:spMkLst>
        </pc:spChg>
        <pc:spChg chg="mod">
          <ac:chgData name="최 건우" userId="cc1716ffe0905af0" providerId="LiveId" clId="{5BFB3B7A-9A24-426D-AE65-684E382B62B0}" dt="2022-06-10T08:45:14.485" v="608" actId="2711"/>
          <ac:spMkLst>
            <pc:docMk/>
            <pc:sldMk cId="1116398485" sldId="274"/>
            <ac:spMk id="31" creationId="{C1801835-17A3-49D9-ADDB-3049C2E38B23}"/>
          </ac:spMkLst>
        </pc:spChg>
        <pc:spChg chg="del mod">
          <ac:chgData name="최 건우" userId="cc1716ffe0905af0" providerId="LiveId" clId="{5BFB3B7A-9A24-426D-AE65-684E382B62B0}" dt="2022-06-10T10:44:17.671" v="800" actId="478"/>
          <ac:spMkLst>
            <pc:docMk/>
            <pc:sldMk cId="1116398485" sldId="274"/>
            <ac:spMk id="35" creationId="{003B8D71-BF71-428B-8DA4-2DA016507E0E}"/>
          </ac:spMkLst>
        </pc:spChg>
        <pc:spChg chg="del mod">
          <ac:chgData name="최 건우" userId="cc1716ffe0905af0" providerId="LiveId" clId="{5BFB3B7A-9A24-426D-AE65-684E382B62B0}" dt="2022-06-10T10:44:17.671" v="800" actId="478"/>
          <ac:spMkLst>
            <pc:docMk/>
            <pc:sldMk cId="1116398485" sldId="274"/>
            <ac:spMk id="36" creationId="{E8F70CAA-6B39-4832-AA4A-2C715A548C00}"/>
          </ac:spMkLst>
        </pc:spChg>
        <pc:spChg chg="del mod">
          <ac:chgData name="최 건우" userId="cc1716ffe0905af0" providerId="LiveId" clId="{5BFB3B7A-9A24-426D-AE65-684E382B62B0}" dt="2022-06-10T10:44:17.671" v="800" actId="478"/>
          <ac:spMkLst>
            <pc:docMk/>
            <pc:sldMk cId="1116398485" sldId="274"/>
            <ac:spMk id="37" creationId="{BA098EDE-1418-46D0-855F-FE7414EC99C2}"/>
          </ac:spMkLst>
        </pc:spChg>
        <pc:spChg chg="del mod">
          <ac:chgData name="최 건우" userId="cc1716ffe0905af0" providerId="LiveId" clId="{5BFB3B7A-9A24-426D-AE65-684E382B62B0}" dt="2022-06-10T10:44:17.671" v="800" actId="478"/>
          <ac:spMkLst>
            <pc:docMk/>
            <pc:sldMk cId="1116398485" sldId="274"/>
            <ac:spMk id="38" creationId="{0732AA0C-A8A4-4A2F-8E5B-76A32D264055}"/>
          </ac:spMkLst>
        </pc:spChg>
        <pc:spChg chg="mod">
          <ac:chgData name="최 건우" userId="cc1716ffe0905af0" providerId="LiveId" clId="{5BFB3B7A-9A24-426D-AE65-684E382B62B0}" dt="2022-06-10T08:45:14.485" v="608" actId="2711"/>
          <ac:spMkLst>
            <pc:docMk/>
            <pc:sldMk cId="1116398485" sldId="274"/>
            <ac:spMk id="41" creationId="{E31466FC-0409-4F29-9BD7-D58E8E0D84BD}"/>
          </ac:spMkLst>
        </pc:spChg>
        <pc:spChg chg="mod">
          <ac:chgData name="최 건우" userId="cc1716ffe0905af0" providerId="LiveId" clId="{5BFB3B7A-9A24-426D-AE65-684E382B62B0}" dt="2022-06-10T08:45:14.485" v="608" actId="2711"/>
          <ac:spMkLst>
            <pc:docMk/>
            <pc:sldMk cId="1116398485" sldId="274"/>
            <ac:spMk id="42" creationId="{2FC11D04-2FAA-4E35-827C-39E10B20C145}"/>
          </ac:spMkLst>
        </pc:spChg>
        <pc:spChg chg="mod">
          <ac:chgData name="최 건우" userId="cc1716ffe0905af0" providerId="LiveId" clId="{5BFB3B7A-9A24-426D-AE65-684E382B62B0}" dt="2022-06-10T08:45:14.485" v="608" actId="2711"/>
          <ac:spMkLst>
            <pc:docMk/>
            <pc:sldMk cId="1116398485" sldId="274"/>
            <ac:spMk id="43" creationId="{058F2425-72B8-4B0A-82FE-47C5BAFF831E}"/>
          </ac:spMkLst>
        </pc:spChg>
        <pc:spChg chg="mod">
          <ac:chgData name="최 건우" userId="cc1716ffe0905af0" providerId="LiveId" clId="{5BFB3B7A-9A24-426D-AE65-684E382B62B0}" dt="2022-06-10T11:04:30.505" v="1298" actId="14100"/>
          <ac:spMkLst>
            <pc:docMk/>
            <pc:sldMk cId="1116398485" sldId="274"/>
            <ac:spMk id="45" creationId="{F3F59E9C-994B-4D1E-8C75-7D1496936DF4}"/>
          </ac:spMkLst>
        </pc:spChg>
        <pc:spChg chg="mod">
          <ac:chgData name="최 건우" userId="cc1716ffe0905af0" providerId="LiveId" clId="{5BFB3B7A-9A24-426D-AE65-684E382B62B0}" dt="2022-06-10T11:04:30.505" v="1298" actId="14100"/>
          <ac:spMkLst>
            <pc:docMk/>
            <pc:sldMk cId="1116398485" sldId="274"/>
            <ac:spMk id="46" creationId="{C9C1AA1A-416E-497E-A569-EB84C584119B}"/>
          </ac:spMkLst>
        </pc:spChg>
        <pc:spChg chg="mod">
          <ac:chgData name="최 건우" userId="cc1716ffe0905af0" providerId="LiveId" clId="{5BFB3B7A-9A24-426D-AE65-684E382B62B0}" dt="2022-06-10T11:04:30.505" v="1298" actId="14100"/>
          <ac:spMkLst>
            <pc:docMk/>
            <pc:sldMk cId="1116398485" sldId="274"/>
            <ac:spMk id="47" creationId="{425D0C74-B466-43BC-93D9-44CDB86B43B7}"/>
          </ac:spMkLst>
        </pc:spChg>
        <pc:spChg chg="mod">
          <ac:chgData name="최 건우" userId="cc1716ffe0905af0" providerId="LiveId" clId="{5BFB3B7A-9A24-426D-AE65-684E382B62B0}" dt="2022-06-10T11:10:51.635" v="1821" actId="1076"/>
          <ac:spMkLst>
            <pc:docMk/>
            <pc:sldMk cId="1116398485" sldId="274"/>
            <ac:spMk id="48" creationId="{2DDA4170-5FFB-4AAD-BEB1-BD0E9B75531A}"/>
          </ac:spMkLst>
        </pc:spChg>
        <pc:spChg chg="mod">
          <ac:chgData name="최 건우" userId="cc1716ffe0905af0" providerId="LiveId" clId="{5BFB3B7A-9A24-426D-AE65-684E382B62B0}" dt="2022-06-10T08:45:14.485" v="608" actId="2711"/>
          <ac:spMkLst>
            <pc:docMk/>
            <pc:sldMk cId="1116398485" sldId="274"/>
            <ac:spMk id="52" creationId="{50EECA3C-8E4D-42E0-B049-D2DBCED46C09}"/>
          </ac:spMkLst>
        </pc:spChg>
        <pc:spChg chg="mod">
          <ac:chgData name="최 건우" userId="cc1716ffe0905af0" providerId="LiveId" clId="{5BFB3B7A-9A24-426D-AE65-684E382B62B0}" dt="2022-06-10T08:45:14.485" v="608" actId="2711"/>
          <ac:spMkLst>
            <pc:docMk/>
            <pc:sldMk cId="1116398485" sldId="274"/>
            <ac:spMk id="53" creationId="{8CFAFA93-4081-46BC-A4BA-9EFE35295EE8}"/>
          </ac:spMkLst>
        </pc:spChg>
        <pc:spChg chg="mod">
          <ac:chgData name="최 건우" userId="cc1716ffe0905af0" providerId="LiveId" clId="{5BFB3B7A-9A24-426D-AE65-684E382B62B0}" dt="2022-06-10T08:45:14.485" v="608" actId="2711"/>
          <ac:spMkLst>
            <pc:docMk/>
            <pc:sldMk cId="1116398485" sldId="274"/>
            <ac:spMk id="54" creationId="{DE17AD1B-8018-43C6-8413-3E49ECE51DAA}"/>
          </ac:spMkLst>
        </pc:spChg>
        <pc:spChg chg="del mod">
          <ac:chgData name="최 건우" userId="cc1716ffe0905af0" providerId="LiveId" clId="{5BFB3B7A-9A24-426D-AE65-684E382B62B0}" dt="2022-06-10T10:40:32.301" v="736" actId="478"/>
          <ac:spMkLst>
            <pc:docMk/>
            <pc:sldMk cId="1116398485" sldId="274"/>
            <ac:spMk id="56" creationId="{A856513C-DF3A-4AF3-A002-4CE7DFAD8408}"/>
          </ac:spMkLst>
        </pc:spChg>
        <pc:spChg chg="del mod">
          <ac:chgData name="최 건우" userId="cc1716ffe0905af0" providerId="LiveId" clId="{5BFB3B7A-9A24-426D-AE65-684E382B62B0}" dt="2022-06-10T10:40:32.301" v="736" actId="478"/>
          <ac:spMkLst>
            <pc:docMk/>
            <pc:sldMk cId="1116398485" sldId="274"/>
            <ac:spMk id="57" creationId="{13824FBB-0DB2-4B20-829F-93BCE4806005}"/>
          </ac:spMkLst>
        </pc:spChg>
        <pc:spChg chg="del mod">
          <ac:chgData name="최 건우" userId="cc1716ffe0905af0" providerId="LiveId" clId="{5BFB3B7A-9A24-426D-AE65-684E382B62B0}" dt="2022-06-10T10:40:32.301" v="736" actId="478"/>
          <ac:spMkLst>
            <pc:docMk/>
            <pc:sldMk cId="1116398485" sldId="274"/>
            <ac:spMk id="58" creationId="{C164C43C-CE9B-437B-9A4F-DF02CC56053A}"/>
          </ac:spMkLst>
        </pc:spChg>
        <pc:spChg chg="del mod">
          <ac:chgData name="최 건우" userId="cc1716ffe0905af0" providerId="LiveId" clId="{5BFB3B7A-9A24-426D-AE65-684E382B62B0}" dt="2022-06-10T10:40:32.301" v="736" actId="478"/>
          <ac:spMkLst>
            <pc:docMk/>
            <pc:sldMk cId="1116398485" sldId="274"/>
            <ac:spMk id="59" creationId="{4D237BBE-12FF-40E1-BD50-68250E353269}"/>
          </ac:spMkLst>
        </pc:spChg>
        <pc:spChg chg="mod">
          <ac:chgData name="최 건우" userId="cc1716ffe0905af0" providerId="LiveId" clId="{5BFB3B7A-9A24-426D-AE65-684E382B62B0}" dt="2022-06-10T08:45:14.485" v="608" actId="2711"/>
          <ac:spMkLst>
            <pc:docMk/>
            <pc:sldMk cId="1116398485" sldId="274"/>
            <ac:spMk id="62" creationId="{CE009CEE-FABA-4506-B568-D48BDD4CD179}"/>
          </ac:spMkLst>
        </pc:spChg>
        <pc:spChg chg="mod">
          <ac:chgData name="최 건우" userId="cc1716ffe0905af0" providerId="LiveId" clId="{5BFB3B7A-9A24-426D-AE65-684E382B62B0}" dt="2022-06-10T08:45:14.485" v="608" actId="2711"/>
          <ac:spMkLst>
            <pc:docMk/>
            <pc:sldMk cId="1116398485" sldId="274"/>
            <ac:spMk id="63" creationId="{43D6F48F-2461-48D1-9156-CDCFBD62AC40}"/>
          </ac:spMkLst>
        </pc:spChg>
        <pc:spChg chg="mod">
          <ac:chgData name="최 건우" userId="cc1716ffe0905af0" providerId="LiveId" clId="{5BFB3B7A-9A24-426D-AE65-684E382B62B0}" dt="2022-06-10T08:45:14.485" v="608" actId="2711"/>
          <ac:spMkLst>
            <pc:docMk/>
            <pc:sldMk cId="1116398485" sldId="274"/>
            <ac:spMk id="64" creationId="{70756F4D-68B8-4306-8C61-127CBA4C4D32}"/>
          </ac:spMkLst>
        </pc:spChg>
        <pc:spChg chg="del mod">
          <ac:chgData name="최 건우" userId="cc1716ffe0905af0" providerId="LiveId" clId="{5BFB3B7A-9A24-426D-AE65-684E382B62B0}" dt="2022-06-10T10:46:50.800" v="936" actId="478"/>
          <ac:spMkLst>
            <pc:docMk/>
            <pc:sldMk cId="1116398485" sldId="274"/>
            <ac:spMk id="65" creationId="{FC78AE38-3D86-4D07-BE81-99AEA94200BB}"/>
          </ac:spMkLst>
        </pc:spChg>
        <pc:spChg chg="del mod">
          <ac:chgData name="최 건우" userId="cc1716ffe0905af0" providerId="LiveId" clId="{5BFB3B7A-9A24-426D-AE65-684E382B62B0}" dt="2022-06-10T10:40:34.432" v="737" actId="478"/>
          <ac:spMkLst>
            <pc:docMk/>
            <pc:sldMk cId="1116398485" sldId="274"/>
            <ac:spMk id="66" creationId="{705CC9B5-A250-4C8D-9932-454E8C4BF0C8}"/>
          </ac:spMkLst>
        </pc:spChg>
        <pc:spChg chg="add mod">
          <ac:chgData name="최 건우" userId="cc1716ffe0905af0" providerId="LiveId" clId="{5BFB3B7A-9A24-426D-AE65-684E382B62B0}" dt="2022-06-10T10:16:33.737" v="620"/>
          <ac:spMkLst>
            <pc:docMk/>
            <pc:sldMk cId="1116398485" sldId="274"/>
            <ac:spMk id="67" creationId="{CA2B114E-76B5-EDB6-4AE4-97B7758E11FD}"/>
          </ac:spMkLst>
        </pc:spChg>
        <pc:spChg chg="add mod">
          <ac:chgData name="최 건우" userId="cc1716ffe0905af0" providerId="LiveId" clId="{5BFB3B7A-9A24-426D-AE65-684E382B62B0}" dt="2022-06-10T10:16:33.737" v="620"/>
          <ac:spMkLst>
            <pc:docMk/>
            <pc:sldMk cId="1116398485" sldId="274"/>
            <ac:spMk id="68" creationId="{CC5D5163-3A65-DF85-A469-AAF53DA5C7EF}"/>
          </ac:spMkLst>
        </pc:spChg>
        <pc:spChg chg="add mod">
          <ac:chgData name="최 건우" userId="cc1716ffe0905af0" providerId="LiveId" clId="{5BFB3B7A-9A24-426D-AE65-684E382B62B0}" dt="2022-06-10T10:16:33.737" v="620"/>
          <ac:spMkLst>
            <pc:docMk/>
            <pc:sldMk cId="1116398485" sldId="274"/>
            <ac:spMk id="69" creationId="{513334C5-4A57-9D81-870C-01E7B93B64FC}"/>
          </ac:spMkLst>
        </pc:spChg>
        <pc:spChg chg="add mod">
          <ac:chgData name="최 건우" userId="cc1716ffe0905af0" providerId="LiveId" clId="{5BFB3B7A-9A24-426D-AE65-684E382B62B0}" dt="2022-06-10T11:04:40.474" v="1300" actId="14100"/>
          <ac:spMkLst>
            <pc:docMk/>
            <pc:sldMk cId="1116398485" sldId="274"/>
            <ac:spMk id="70" creationId="{50820F69-2359-28CD-6BC5-579754105E76}"/>
          </ac:spMkLst>
        </pc:spChg>
        <pc:spChg chg="add mod">
          <ac:chgData name="최 건우" userId="cc1716ffe0905af0" providerId="LiveId" clId="{5BFB3B7A-9A24-426D-AE65-684E382B62B0}" dt="2022-06-10T11:04:40.474" v="1300" actId="14100"/>
          <ac:spMkLst>
            <pc:docMk/>
            <pc:sldMk cId="1116398485" sldId="274"/>
            <ac:spMk id="71" creationId="{69A74D78-D8B0-7DEF-7025-F7666452AC58}"/>
          </ac:spMkLst>
        </pc:spChg>
        <pc:spChg chg="add mod">
          <ac:chgData name="최 건우" userId="cc1716ffe0905af0" providerId="LiveId" clId="{5BFB3B7A-9A24-426D-AE65-684E382B62B0}" dt="2022-06-10T11:04:40.474" v="1300" actId="14100"/>
          <ac:spMkLst>
            <pc:docMk/>
            <pc:sldMk cId="1116398485" sldId="274"/>
            <ac:spMk id="72" creationId="{66F9B70E-DD01-4097-350A-B0073334ED6C}"/>
          </ac:spMkLst>
        </pc:spChg>
        <pc:spChg chg="add mod">
          <ac:chgData name="최 건우" userId="cc1716ffe0905af0" providerId="LiveId" clId="{5BFB3B7A-9A24-426D-AE65-684E382B62B0}" dt="2022-06-10T11:11:00.896" v="1824" actId="1076"/>
          <ac:spMkLst>
            <pc:docMk/>
            <pc:sldMk cId="1116398485" sldId="274"/>
            <ac:spMk id="73" creationId="{86515D5B-AEDA-D63C-842E-C9C2CAEAEB85}"/>
          </ac:spMkLst>
        </pc:spChg>
        <pc:spChg chg="mod">
          <ac:chgData name="최 건우" userId="cc1716ffe0905af0" providerId="LiveId" clId="{5BFB3B7A-9A24-426D-AE65-684E382B62B0}" dt="2022-06-10T10:45:42.632" v="901" actId="20577"/>
          <ac:spMkLst>
            <pc:docMk/>
            <pc:sldMk cId="1116398485" sldId="274"/>
            <ac:spMk id="76" creationId="{E73E2103-9253-D09D-4AE7-3C3A29337562}"/>
          </ac:spMkLst>
        </pc:spChg>
        <pc:spChg chg="mod">
          <ac:chgData name="최 건우" userId="cc1716ffe0905af0" providerId="LiveId" clId="{5BFB3B7A-9A24-426D-AE65-684E382B62B0}" dt="2022-06-10T10:44:17.983" v="801"/>
          <ac:spMkLst>
            <pc:docMk/>
            <pc:sldMk cId="1116398485" sldId="274"/>
            <ac:spMk id="77" creationId="{F372BC03-9AE6-6106-342E-2E8B633D856E}"/>
          </ac:spMkLst>
        </pc:spChg>
        <pc:spChg chg="mod">
          <ac:chgData name="최 건우" userId="cc1716ffe0905af0" providerId="LiveId" clId="{5BFB3B7A-9A24-426D-AE65-684E382B62B0}" dt="2022-06-10T10:44:17.983" v="801"/>
          <ac:spMkLst>
            <pc:docMk/>
            <pc:sldMk cId="1116398485" sldId="274"/>
            <ac:spMk id="78" creationId="{90745313-6E2A-14DE-1668-1D56B631EEB8}"/>
          </ac:spMkLst>
        </pc:spChg>
        <pc:spChg chg="add mod">
          <ac:chgData name="최 건우" userId="cc1716ffe0905af0" providerId="LiveId" clId="{5BFB3B7A-9A24-426D-AE65-684E382B62B0}" dt="2022-06-13T12:39:01.304" v="4215"/>
          <ac:spMkLst>
            <pc:docMk/>
            <pc:sldMk cId="1116398485" sldId="274"/>
            <ac:spMk id="82" creationId="{B843B0BB-C420-1C6D-0C4A-8785A942D791}"/>
          </ac:spMkLst>
        </pc:spChg>
        <pc:spChg chg="add del mod">
          <ac:chgData name="최 건우" userId="cc1716ffe0905af0" providerId="LiveId" clId="{5BFB3B7A-9A24-426D-AE65-684E382B62B0}" dt="2022-06-10T11:06:27.179" v="1605" actId="478"/>
          <ac:spMkLst>
            <pc:docMk/>
            <pc:sldMk cId="1116398485" sldId="274"/>
            <ac:spMk id="83" creationId="{3F80519B-A11C-7BF0-76E7-ADECC9B4BE5E}"/>
          </ac:spMkLst>
        </pc:spChg>
        <pc:spChg chg="del mod">
          <ac:chgData name="최 건우" userId="cc1716ffe0905af0" providerId="LiveId" clId="{5BFB3B7A-9A24-426D-AE65-684E382B62B0}" dt="2022-06-10T10:16:33.494" v="619" actId="478"/>
          <ac:spMkLst>
            <pc:docMk/>
            <pc:sldMk cId="1116398485" sldId="274"/>
            <ac:spMk id="93" creationId="{7F54E38F-9565-44C2-95EB-B56A5E7E1804}"/>
          </ac:spMkLst>
        </pc:spChg>
        <pc:spChg chg="del mod">
          <ac:chgData name="최 건우" userId="cc1716ffe0905af0" providerId="LiveId" clId="{5BFB3B7A-9A24-426D-AE65-684E382B62B0}" dt="2022-06-10T10:16:33.494" v="619" actId="478"/>
          <ac:spMkLst>
            <pc:docMk/>
            <pc:sldMk cId="1116398485" sldId="274"/>
            <ac:spMk id="96" creationId="{8A2DE3A2-AD53-4BE7-9961-6DEFBBF5BB84}"/>
          </ac:spMkLst>
        </pc:spChg>
        <pc:grpChg chg="del">
          <ac:chgData name="최 건우" userId="cc1716ffe0905af0" providerId="LiveId" clId="{5BFB3B7A-9A24-426D-AE65-684E382B62B0}" dt="2022-06-10T10:40:28.041" v="735" actId="478"/>
          <ac:grpSpMkLst>
            <pc:docMk/>
            <pc:sldMk cId="1116398485" sldId="274"/>
            <ac:grpSpMk id="23" creationId="{4DDCFC29-2BA6-497B-B94C-B7845A715598}"/>
          </ac:grpSpMkLst>
        </pc:grpChg>
        <pc:grpChg chg="del">
          <ac:chgData name="최 건우" userId="cc1716ffe0905af0" providerId="LiveId" clId="{5BFB3B7A-9A24-426D-AE65-684E382B62B0}" dt="2022-06-10T10:44:17.671" v="800" actId="478"/>
          <ac:grpSpMkLst>
            <pc:docMk/>
            <pc:sldMk cId="1116398485" sldId="274"/>
            <ac:grpSpMk id="40" creationId="{95E2E6A8-CBF3-471D-BF7B-B8D95C4DF9F7}"/>
          </ac:grpSpMkLst>
        </pc:grpChg>
        <pc:grpChg chg="del mod">
          <ac:chgData name="최 건우" userId="cc1716ffe0905af0" providerId="LiveId" clId="{5BFB3B7A-9A24-426D-AE65-684E382B62B0}" dt="2022-06-10T10:45:57.095" v="903" actId="478"/>
          <ac:grpSpMkLst>
            <pc:docMk/>
            <pc:sldMk cId="1116398485" sldId="274"/>
            <ac:grpSpMk id="51" creationId="{2E9CB4FC-9580-4FA5-8617-3B3CEDE23B81}"/>
          </ac:grpSpMkLst>
        </pc:grpChg>
        <pc:grpChg chg="del">
          <ac:chgData name="최 건우" userId="cc1716ffe0905af0" providerId="LiveId" clId="{5BFB3B7A-9A24-426D-AE65-684E382B62B0}" dt="2022-06-10T10:40:32.301" v="736" actId="478"/>
          <ac:grpSpMkLst>
            <pc:docMk/>
            <pc:sldMk cId="1116398485" sldId="274"/>
            <ac:grpSpMk id="61" creationId="{2251F36E-EF19-4F17-AA92-6972C5F9C718}"/>
          </ac:grpSpMkLst>
        </pc:grpChg>
        <pc:grpChg chg="add del mod">
          <ac:chgData name="최 건우" userId="cc1716ffe0905af0" providerId="LiveId" clId="{5BFB3B7A-9A24-426D-AE65-684E382B62B0}" dt="2022-06-10T10:45:53.614" v="902" actId="478"/>
          <ac:grpSpMkLst>
            <pc:docMk/>
            <pc:sldMk cId="1116398485" sldId="274"/>
            <ac:grpSpMk id="75" creationId="{17E16589-1DE3-5862-EB72-785D902B28DB}"/>
          </ac:grpSpMkLst>
        </pc:grpChg>
        <pc:picChg chg="add del">
          <ac:chgData name="최 건우" userId="cc1716ffe0905af0" providerId="LiveId" clId="{5BFB3B7A-9A24-426D-AE65-684E382B62B0}" dt="2022-06-10T10:44:17.671" v="800" actId="478"/>
          <ac:picMkLst>
            <pc:docMk/>
            <pc:sldMk cId="1116398485" sldId="274"/>
            <ac:picMk id="7" creationId="{4CB38E6C-6D27-4896-A104-43448ECAA711}"/>
          </ac:picMkLst>
        </pc:picChg>
        <pc:picChg chg="del">
          <ac:chgData name="최 건우" userId="cc1716ffe0905af0" providerId="LiveId" clId="{5BFB3B7A-9A24-426D-AE65-684E382B62B0}" dt="2022-06-10T10:40:28.041" v="735" actId="478"/>
          <ac:picMkLst>
            <pc:docMk/>
            <pc:sldMk cId="1116398485" sldId="274"/>
            <ac:picMk id="15" creationId="{C8BDF990-61CC-40E2-A0B5-890F0DF50E73}"/>
          </ac:picMkLst>
        </pc:picChg>
        <pc:picChg chg="del">
          <ac:chgData name="최 건우" userId="cc1716ffe0905af0" providerId="LiveId" clId="{5BFB3B7A-9A24-426D-AE65-684E382B62B0}" dt="2022-06-10T10:40:32.301" v="736" actId="478"/>
          <ac:picMkLst>
            <pc:docMk/>
            <pc:sldMk cId="1116398485" sldId="274"/>
            <ac:picMk id="17" creationId="{5D237A36-1FE7-4949-9886-ABB629933B63}"/>
          </ac:picMkLst>
        </pc:picChg>
        <pc:picChg chg="del mod">
          <ac:chgData name="최 건우" userId="cc1716ffe0905af0" providerId="LiveId" clId="{5BFB3B7A-9A24-426D-AE65-684E382B62B0}" dt="2022-06-10T10:48:13.900" v="945" actId="478"/>
          <ac:picMkLst>
            <pc:docMk/>
            <pc:sldMk cId="1116398485" sldId="274"/>
            <ac:picMk id="19" creationId="{77D8DD1D-F58E-4DCB-B8DE-E952415945B2}"/>
          </ac:picMkLst>
        </pc:picChg>
        <pc:picChg chg="add del mod">
          <ac:chgData name="최 건우" userId="cc1716ffe0905af0" providerId="LiveId" clId="{5BFB3B7A-9A24-426D-AE65-684E382B62B0}" dt="2022-06-10T10:47:57.910" v="939" actId="478"/>
          <ac:picMkLst>
            <pc:docMk/>
            <pc:sldMk cId="1116398485" sldId="274"/>
            <ac:picMk id="79" creationId="{6EA9D907-D56D-4D82-93B9-CEA7681C3C74}"/>
          </ac:picMkLst>
        </pc:picChg>
        <pc:picChg chg="add mod">
          <ac:chgData name="최 건우" userId="cc1716ffe0905af0" providerId="LiveId" clId="{5BFB3B7A-9A24-426D-AE65-684E382B62B0}" dt="2022-06-10T11:10:58.066" v="1823" actId="1076"/>
          <ac:picMkLst>
            <pc:docMk/>
            <pc:sldMk cId="1116398485" sldId="274"/>
            <ac:picMk id="81" creationId="{A5C3F7B8-75EA-AEE7-AB7D-1BA04BA53B42}"/>
          </ac:picMkLst>
        </pc:picChg>
        <pc:picChg chg="add del mod">
          <ac:chgData name="최 건우" userId="cc1716ffe0905af0" providerId="LiveId" clId="{5BFB3B7A-9A24-426D-AE65-684E382B62B0}" dt="2022-06-10T10:57:12.882" v="950" actId="478"/>
          <ac:picMkLst>
            <pc:docMk/>
            <pc:sldMk cId="1116398485" sldId="274"/>
            <ac:picMk id="1026" creationId="{D971CBCA-AE4A-6447-739A-73B7D0A9B50B}"/>
          </ac:picMkLst>
        </pc:picChg>
        <pc:picChg chg="add mod">
          <ac:chgData name="최 건우" userId="cc1716ffe0905af0" providerId="LiveId" clId="{5BFB3B7A-9A24-426D-AE65-684E382B62B0}" dt="2022-06-10T11:11:42.113" v="1825" actId="14861"/>
          <ac:picMkLst>
            <pc:docMk/>
            <pc:sldMk cId="1116398485" sldId="274"/>
            <ac:picMk id="1028" creationId="{3A10CCA8-C13D-E97F-66AD-9FBCD7AA1EE4}"/>
          </ac:picMkLst>
        </pc:picChg>
        <pc:cxnChg chg="del">
          <ac:chgData name="최 건우" userId="cc1716ffe0905af0" providerId="LiveId" clId="{5BFB3B7A-9A24-426D-AE65-684E382B62B0}" dt="2022-06-10T10:40:28.041" v="735" actId="478"/>
          <ac:cxnSpMkLst>
            <pc:docMk/>
            <pc:sldMk cId="1116398485" sldId="274"/>
            <ac:cxnSpMk id="26" creationId="{6399EF0B-25D5-480A-A0B1-A1AFD12CD44F}"/>
          </ac:cxnSpMkLst>
        </pc:cxnChg>
        <pc:cxnChg chg="del">
          <ac:chgData name="최 건우" userId="cc1716ffe0905af0" providerId="LiveId" clId="{5BFB3B7A-9A24-426D-AE65-684E382B62B0}" dt="2022-06-10T10:44:17.671" v="800" actId="478"/>
          <ac:cxnSpMkLst>
            <pc:docMk/>
            <pc:sldMk cId="1116398485" sldId="274"/>
            <ac:cxnSpMk id="39" creationId="{E76A7C5A-413F-4F18-BD80-4EB6A88C8422}"/>
          </ac:cxnSpMkLst>
        </pc:cxnChg>
        <pc:cxnChg chg="del">
          <ac:chgData name="최 건우" userId="cc1716ffe0905af0" providerId="LiveId" clId="{5BFB3B7A-9A24-426D-AE65-684E382B62B0}" dt="2022-06-10T10:45:03.598" v="829" actId="478"/>
          <ac:cxnSpMkLst>
            <pc:docMk/>
            <pc:sldMk cId="1116398485" sldId="274"/>
            <ac:cxnSpMk id="50" creationId="{E876921A-C534-41AF-8612-CDC3F42835BB}"/>
          </ac:cxnSpMkLst>
        </pc:cxnChg>
        <pc:cxnChg chg="del">
          <ac:chgData name="최 건우" userId="cc1716ffe0905af0" providerId="LiveId" clId="{5BFB3B7A-9A24-426D-AE65-684E382B62B0}" dt="2022-06-10T10:40:32.301" v="736" actId="478"/>
          <ac:cxnSpMkLst>
            <pc:docMk/>
            <pc:sldMk cId="1116398485" sldId="274"/>
            <ac:cxnSpMk id="60" creationId="{4F79AC41-65EF-425C-904D-336EB6E7E528}"/>
          </ac:cxnSpMkLst>
        </pc:cxnChg>
        <pc:cxnChg chg="add del mod">
          <ac:chgData name="최 건우" userId="cc1716ffe0905af0" providerId="LiveId" clId="{5BFB3B7A-9A24-426D-AE65-684E382B62B0}" dt="2022-06-10T10:45:59.435" v="904" actId="478"/>
          <ac:cxnSpMkLst>
            <pc:docMk/>
            <pc:sldMk cId="1116398485" sldId="274"/>
            <ac:cxnSpMk id="74" creationId="{3D63275B-32DE-6567-BE1E-B87CB796577C}"/>
          </ac:cxnSpMkLst>
        </pc:cxnChg>
        <pc:cxnChg chg="add del mod">
          <ac:chgData name="최 건우" userId="cc1716ffe0905af0" providerId="LiveId" clId="{5BFB3B7A-9A24-426D-AE65-684E382B62B0}" dt="2022-06-10T10:46:01.352" v="905" actId="478"/>
          <ac:cxnSpMkLst>
            <pc:docMk/>
            <pc:sldMk cId="1116398485" sldId="274"/>
            <ac:cxnSpMk id="80" creationId="{E87A8B3C-C8E7-A63A-CA78-A89D1DDE141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Our Method</c:v>
                </c:pt>
              </c:strCache>
            </c:strRef>
          </c:tx>
          <c:spPr>
            <a:solidFill>
              <a:schemeClr val="accent1"/>
            </a:solidFill>
            <a:ln>
              <a:solidFill>
                <a:schemeClr val="accent1"/>
              </a:solidFill>
            </a:ln>
            <a:effectLst/>
          </c:spPr>
          <c:invertIfNegative val="0"/>
          <c:cat>
            <c:strRef>
              <c:f>Sheet1!$A$2:$A$3</c:f>
              <c:strCache>
                <c:ptCount val="2"/>
                <c:pt idx="0">
                  <c:v>Semantics Segmentation</c:v>
                </c:pt>
                <c:pt idx="1">
                  <c:v>Our Method</c:v>
                </c:pt>
              </c:strCache>
            </c:strRef>
          </c:cat>
          <c:val>
            <c:numRef>
              <c:f>Sheet1!$B$2:$B$3</c:f>
              <c:numCache>
                <c:formatCode>General</c:formatCode>
                <c:ptCount val="2"/>
                <c:pt idx="0">
                  <c:v>2.1325053999999999</c:v>
                </c:pt>
                <c:pt idx="1">
                  <c:v>2.0080299999999999E-2</c:v>
                </c:pt>
              </c:numCache>
            </c:numRef>
          </c:val>
          <c:extLst>
            <c:ext xmlns:c16="http://schemas.microsoft.com/office/drawing/2014/chart" uri="{C3380CC4-5D6E-409C-BE32-E72D297353CC}">
              <c16:uniqueId val="{00000000-FAF9-4007-A089-032D982A9545}"/>
            </c:ext>
          </c:extLst>
        </c:ser>
        <c:dLbls>
          <c:showLegendKey val="0"/>
          <c:showVal val="0"/>
          <c:showCatName val="0"/>
          <c:showSerName val="0"/>
          <c:showPercent val="0"/>
          <c:showBubbleSize val="0"/>
        </c:dLbls>
        <c:gapWidth val="100"/>
        <c:axId val="739479855"/>
        <c:axId val="739475279"/>
      </c:barChart>
      <c:catAx>
        <c:axId val="7394798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ko-KR"/>
          </a:p>
        </c:txPr>
        <c:crossAx val="739475279"/>
        <c:crosses val="autoZero"/>
        <c:auto val="1"/>
        <c:lblAlgn val="ctr"/>
        <c:lblOffset val="100"/>
        <c:noMultiLvlLbl val="0"/>
      </c:catAx>
      <c:valAx>
        <c:axId val="7394752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ko-KR"/>
          </a:p>
        </c:txPr>
        <c:crossAx val="739479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E070-50B1-43FD-BAAB-9A3379DDDD38}" type="datetimeFigureOut">
              <a:rPr lang="ko-KR" altLang="en-US" smtClean="0"/>
              <a:t>2022-06-13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C76F7-949C-4639-B2C3-5E6FE8A19520}" type="slidenum">
              <a:rPr lang="ko-KR" altLang="en-US" smtClean="0"/>
              <a:t>‹#›</a:t>
            </a:fld>
            <a:endParaRPr lang="ko-KR" altLang="en-US"/>
          </a:p>
        </p:txBody>
      </p:sp>
    </p:spTree>
    <p:extLst>
      <p:ext uri="{BB962C8B-B14F-4D97-AF65-F5344CB8AC3E}">
        <p14:creationId xmlns:p14="http://schemas.microsoft.com/office/powerpoint/2010/main" val="37722064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a:t>
            </a:fld>
            <a:endParaRPr lang="ko-KR" altLang="en-US"/>
          </a:p>
        </p:txBody>
      </p:sp>
    </p:spTree>
    <p:extLst>
      <p:ext uri="{BB962C8B-B14F-4D97-AF65-F5344CB8AC3E}">
        <p14:creationId xmlns:p14="http://schemas.microsoft.com/office/powerpoint/2010/main" val="35079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ko-KR" altLang="en-US" dirty="0"/>
              <a:t>화면 왜곡 발생함을 언급</a:t>
            </a:r>
            <a:endParaRPr lang="en-US" altLang="ko-KR" dirty="0"/>
          </a:p>
          <a:p>
            <a:pPr marL="171450" indent="-171450">
              <a:buFont typeface="Arial" panose="020B0604020202020204" pitchFamily="34" charset="0"/>
              <a:buChar char="•"/>
            </a:pPr>
            <a:r>
              <a:rPr lang="ko-KR" altLang="en-US" dirty="0"/>
              <a:t>실제로 이정도는 아님 또한 강조</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10</a:t>
            </a:fld>
            <a:endParaRPr lang="ko-KR" altLang="en-US"/>
          </a:p>
        </p:txBody>
      </p:sp>
    </p:spTree>
    <p:extLst>
      <p:ext uri="{BB962C8B-B14F-4D97-AF65-F5344CB8AC3E}">
        <p14:creationId xmlns:p14="http://schemas.microsoft.com/office/powerpoint/2010/main" val="396508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알파실에서 촬영한 데모 영상</a:t>
            </a:r>
            <a:r>
              <a:rPr lang="en-US" altLang="ko-KR" dirty="0"/>
              <a:t>. Blackboard</a:t>
            </a:r>
            <a:r>
              <a:rPr lang="ko-KR" altLang="en-US" dirty="0"/>
              <a:t>에서도 적용 가능함</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11</a:t>
            </a:fld>
            <a:endParaRPr lang="ko-KR" altLang="en-US"/>
          </a:p>
        </p:txBody>
      </p:sp>
    </p:spTree>
    <p:extLst>
      <p:ext uri="{BB962C8B-B14F-4D97-AF65-F5344CB8AC3E}">
        <p14:creationId xmlns:p14="http://schemas.microsoft.com/office/powerpoint/2010/main" val="3284601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500</a:t>
            </a:r>
            <a:r>
              <a:rPr lang="ko-KR" altLang="en-US" dirty="0"/>
              <a:t>프레임을 계산한 뒤 프레임당 추론 시간 비교</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12</a:t>
            </a:fld>
            <a:endParaRPr lang="ko-KR" altLang="en-US"/>
          </a:p>
        </p:txBody>
      </p:sp>
    </p:spTree>
    <p:extLst>
      <p:ext uri="{BB962C8B-B14F-4D97-AF65-F5344CB8AC3E}">
        <p14:creationId xmlns:p14="http://schemas.microsoft.com/office/powerpoint/2010/main" val="366522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Semantic segmentation</a:t>
            </a:r>
            <a:r>
              <a:rPr lang="ko-KR" altLang="en-US" dirty="0"/>
              <a:t> </a:t>
            </a:r>
            <a:r>
              <a:rPr lang="en-US" altLang="ko-KR" dirty="0"/>
              <a:t>vs</a:t>
            </a:r>
            <a:r>
              <a:rPr lang="ko-KR" altLang="en-US" dirty="0"/>
              <a:t> </a:t>
            </a:r>
            <a:r>
              <a:rPr lang="en-US" altLang="ko-KR" dirty="0"/>
              <a:t>our method</a:t>
            </a:r>
            <a:r>
              <a:rPr lang="ko-KR" altLang="en-US" dirty="0"/>
              <a:t>로</a:t>
            </a:r>
            <a:r>
              <a:rPr lang="en-US" altLang="ko-KR" dirty="0"/>
              <a:t> fps </a:t>
            </a:r>
            <a:r>
              <a:rPr lang="ko-KR" altLang="en-US" dirty="0"/>
              <a:t>비교 분석</a:t>
            </a:r>
            <a:r>
              <a:rPr lang="en-US" altLang="ko-KR" dirty="0"/>
              <a:t>: </a:t>
            </a:r>
            <a:r>
              <a:rPr lang="ko-KR" altLang="en-US" dirty="0"/>
              <a:t>실험 설계</a:t>
            </a:r>
            <a:endParaRPr lang="en-US" altLang="ko-KR" dirty="0"/>
          </a:p>
          <a:p>
            <a:pPr marL="171450" indent="-171450">
              <a:buFont typeface="Arial" panose="020B0604020202020204" pitchFamily="34" charset="0"/>
              <a:buChar char="•"/>
            </a:pPr>
            <a:r>
              <a:rPr lang="en-US" altLang="ko-KR" dirty="0"/>
              <a:t>Semantic segmentation</a:t>
            </a:r>
            <a:r>
              <a:rPr lang="ko-KR" altLang="en-US" dirty="0"/>
              <a:t>이 대략 </a:t>
            </a:r>
            <a:r>
              <a:rPr lang="en-US" altLang="ko-KR" dirty="0"/>
              <a:t>100</a:t>
            </a:r>
            <a:r>
              <a:rPr lang="ko-KR" altLang="en-US" dirty="0"/>
              <a:t>배 빠른 모습이다</a:t>
            </a:r>
            <a:r>
              <a:rPr lang="en-US" altLang="ko-KR"/>
              <a:t>.</a:t>
            </a:r>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13</a:t>
            </a:fld>
            <a:endParaRPr lang="ko-KR" altLang="en-US"/>
          </a:p>
        </p:txBody>
      </p:sp>
    </p:spTree>
    <p:extLst>
      <p:ext uri="{BB962C8B-B14F-4D97-AF65-F5344CB8AC3E}">
        <p14:creationId xmlns:p14="http://schemas.microsoft.com/office/powerpoint/2010/main" val="165813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14</a:t>
            </a:fld>
            <a:endParaRPr lang="ko-KR" altLang="en-US"/>
          </a:p>
        </p:txBody>
      </p:sp>
    </p:spTree>
    <p:extLst>
      <p:ext uri="{BB962C8B-B14F-4D97-AF65-F5344CB8AC3E}">
        <p14:creationId xmlns:p14="http://schemas.microsoft.com/office/powerpoint/2010/main" val="4194997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15</a:t>
            </a:fld>
            <a:endParaRPr lang="ko-KR" altLang="en-US"/>
          </a:p>
        </p:txBody>
      </p:sp>
    </p:spTree>
    <p:extLst>
      <p:ext uri="{BB962C8B-B14F-4D97-AF65-F5344CB8AC3E}">
        <p14:creationId xmlns:p14="http://schemas.microsoft.com/office/powerpoint/2010/main" val="151612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패스</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a:t>
            </a:fld>
            <a:endParaRPr lang="ko-KR" altLang="en-US"/>
          </a:p>
        </p:txBody>
      </p:sp>
    </p:spTree>
    <p:extLst>
      <p:ext uri="{BB962C8B-B14F-4D97-AF65-F5344CB8AC3E}">
        <p14:creationId xmlns:p14="http://schemas.microsoft.com/office/powerpoint/2010/main" val="144035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Intro: </a:t>
            </a:r>
            <a:r>
              <a:rPr lang="ko-KR" altLang="en-US" dirty="0"/>
              <a:t>우리 다 이렇게 수업 듣는다</a:t>
            </a:r>
            <a:endParaRPr lang="en-US" altLang="ko-KR" dirty="0"/>
          </a:p>
          <a:p>
            <a:r>
              <a:rPr lang="ko-KR" altLang="en-US" dirty="0"/>
              <a:t>근데 글자 안보이지 않냐</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a:t>
            </a:fld>
            <a:endParaRPr lang="ko-KR" altLang="en-US"/>
          </a:p>
        </p:txBody>
      </p:sp>
    </p:spTree>
    <p:extLst>
      <p:ext uri="{BB962C8B-B14F-4D97-AF65-F5344CB8AC3E}">
        <p14:creationId xmlns:p14="http://schemas.microsoft.com/office/powerpoint/2010/main" val="83340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a:t>
            </a:fld>
            <a:endParaRPr lang="ko-KR" altLang="en-US"/>
          </a:p>
        </p:txBody>
      </p:sp>
    </p:spTree>
    <p:extLst>
      <p:ext uri="{BB962C8B-B14F-4D97-AF65-F5344CB8AC3E}">
        <p14:creationId xmlns:p14="http://schemas.microsoft.com/office/powerpoint/2010/main" val="2583646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2005</a:t>
            </a:r>
            <a:r>
              <a:rPr lang="ko-KR" altLang="en-US" dirty="0"/>
              <a:t>년 논문이 있더라</a:t>
            </a:r>
            <a:r>
              <a:rPr lang="en-US" altLang="ko-KR" dirty="0"/>
              <a:t>, </a:t>
            </a:r>
            <a:r>
              <a:rPr lang="ko-KR" altLang="en-US" dirty="0"/>
              <a:t>그리고 키워드는 </a:t>
            </a:r>
            <a:r>
              <a:rPr lang="ko-KR" altLang="en-US" dirty="0" err="1"/>
              <a:t>이거더라</a:t>
            </a:r>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a:t>
            </a:fld>
            <a:endParaRPr lang="ko-KR" altLang="en-US"/>
          </a:p>
        </p:txBody>
      </p:sp>
    </p:spTree>
    <p:extLst>
      <p:ext uri="{BB962C8B-B14F-4D97-AF65-F5344CB8AC3E}">
        <p14:creationId xmlns:p14="http://schemas.microsoft.com/office/powerpoint/2010/main" val="160690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CPU </a:t>
            </a:r>
            <a:r>
              <a:rPr lang="ko-KR" altLang="en-US" dirty="0"/>
              <a:t>연산 강조</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6</a:t>
            </a:fld>
            <a:endParaRPr lang="ko-KR" altLang="en-US"/>
          </a:p>
        </p:txBody>
      </p:sp>
    </p:spTree>
    <p:extLst>
      <p:ext uri="{BB962C8B-B14F-4D97-AF65-F5344CB8AC3E}">
        <p14:creationId xmlns:p14="http://schemas.microsoft.com/office/powerpoint/2010/main" val="103828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en-US" altLang="ko-KR" dirty="0"/>
              <a:t>Init</a:t>
            </a:r>
          </a:p>
          <a:p>
            <a:pPr marL="228600" indent="-228600">
              <a:buAutoNum type="arabicPeriod"/>
            </a:pPr>
            <a:r>
              <a:rPr lang="en-US" altLang="ko-KR" dirty="0"/>
              <a:t>Get mask</a:t>
            </a:r>
          </a:p>
          <a:p>
            <a:pPr marL="228600" indent="-228600">
              <a:buAutoNum type="arabicPeriod"/>
            </a:pPr>
            <a:r>
              <a:rPr lang="en-US" altLang="ko-KR" dirty="0"/>
              <a:t>Update keyframe</a:t>
            </a:r>
          </a:p>
          <a:p>
            <a:pPr marL="228600" indent="-228600">
              <a:buAutoNum type="arabicPeriod"/>
            </a:pPr>
            <a:r>
              <a:rPr lang="en-US" altLang="ko-KR" dirty="0"/>
              <a:t>Synthesize image</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7</a:t>
            </a:fld>
            <a:endParaRPr lang="ko-KR" altLang="en-US"/>
          </a:p>
        </p:txBody>
      </p:sp>
    </p:spTree>
    <p:extLst>
      <p:ext uri="{BB962C8B-B14F-4D97-AF65-F5344CB8AC3E}">
        <p14:creationId xmlns:p14="http://schemas.microsoft.com/office/powerpoint/2010/main" val="1963757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Floodfill</a:t>
            </a:r>
            <a:r>
              <a:rPr lang="en-US" altLang="ko-KR" dirty="0"/>
              <a:t>, </a:t>
            </a:r>
            <a:r>
              <a:rPr lang="en-US" altLang="ko-KR" dirty="0" err="1"/>
              <a:t>Tophat</a:t>
            </a:r>
            <a:r>
              <a:rPr lang="en-US" altLang="ko-KR" dirty="0"/>
              <a:t> </a:t>
            </a:r>
            <a:r>
              <a:rPr lang="ko-KR" altLang="en-US" dirty="0"/>
              <a:t>사용함</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8</a:t>
            </a:fld>
            <a:endParaRPr lang="ko-KR" altLang="en-US"/>
          </a:p>
        </p:txBody>
      </p:sp>
    </p:spTree>
    <p:extLst>
      <p:ext uri="{BB962C8B-B14F-4D97-AF65-F5344CB8AC3E}">
        <p14:creationId xmlns:p14="http://schemas.microsoft.com/office/powerpoint/2010/main" val="172137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Update rate</a:t>
            </a:r>
            <a:r>
              <a:rPr lang="ko-KR" altLang="en-US" dirty="0"/>
              <a:t>와 화면 왜곡의 정도의 상관관계 언급</a:t>
            </a:r>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9</a:t>
            </a:fld>
            <a:endParaRPr lang="ko-KR" altLang="en-US"/>
          </a:p>
        </p:txBody>
      </p:sp>
    </p:spTree>
    <p:extLst>
      <p:ext uri="{BB962C8B-B14F-4D97-AF65-F5344CB8AC3E}">
        <p14:creationId xmlns:p14="http://schemas.microsoft.com/office/powerpoint/2010/main" val="391719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BFCA8F-81E3-4494-807A-19ED363184C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4A30F0C-47F5-4BBB-8D9A-EEA1FF7E8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BA2C713-AC81-4EB2-9330-581E0B6AE811}"/>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1F0F55EC-D62C-46D0-85AA-2079E978B3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86F994-D68F-40EE-B340-2867A153420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128761394"/>
      </p:ext>
    </p:extLst>
  </p:cSld>
  <p:clrMapOvr>
    <a:masterClrMapping/>
  </p:clrMapOvr>
  <p:extLst>
    <p:ext uri="{DCECCB84-F9BA-43D5-87BE-67443E8EF086}">
      <p15:sldGuideLst xmlns:p15="http://schemas.microsoft.com/office/powerpoint/2012/main">
        <p15:guide id="1" orient="horz" pos="278" userDrawn="1">
          <p15:clr>
            <a:srgbClr val="FBAE40"/>
          </p15:clr>
        </p15:guide>
        <p15:guide id="2" pos="393" userDrawn="1">
          <p15:clr>
            <a:srgbClr val="FBAE40"/>
          </p15:clr>
        </p15:guide>
        <p15:guide id="4" orient="horz" pos="4042" userDrawn="1">
          <p15:clr>
            <a:srgbClr val="FBAE40"/>
          </p15:clr>
        </p15:guide>
        <p15:guide id="5" pos="728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E55420-8C17-4468-AEC8-4430EE58B5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06D5049-4932-4B7B-85EC-40E83393950D}"/>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63FB9A9-B33C-44ED-BABC-FA871DE1B9F8}"/>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7CAD8425-FCC0-4840-A31E-836B01625C0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BEDF18-8531-4D1C-8D2C-557CA8978E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05129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BEEEB2E-B25A-4414-BD17-A799B96CDD3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0F8B4CB-D02C-481C-AF58-5FF8AA62332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3532D09-B132-4F28-B128-E1DEFE4572D7}"/>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05712178-9859-40D8-866E-21CD2802581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DB6406-813E-4647-A1CD-44007D38E9A3}"/>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13651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375D3C-BC40-4959-99A4-A4FA86FF894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A497603-2315-4C2B-9A9D-926563485B21}"/>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6623D75-7690-462B-A0DC-A4F3108DC644}"/>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70F3BCB1-6A24-432F-A778-B735C686120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4ED32B-3446-46D1-A849-41F78A9D9060}"/>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4181807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7CEBB-FB44-43B4-BEC1-1E4F2CDB41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EC33AD9-B19D-45F0-850E-9C8B4BDB5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1B8DD5C9-C8D9-4D87-A37C-CF8F5EE9A4A8}"/>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C4EFAAFA-ED36-45D1-BE1D-66AFD6BEDC3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D4A15C4-8EE8-4FEC-9177-73B7EB3E5646}"/>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653663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16724D-2213-4EAA-9808-618F427650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A2750EE-4115-4C51-8834-D4A84994BCC5}"/>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C09B05B-0309-47DC-922A-D465EE84BC40}"/>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E244EAFA-AD9C-4F18-A3AE-85A691DE4B8B}"/>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6" name="바닥글 개체 틀 5">
            <a:extLst>
              <a:ext uri="{FF2B5EF4-FFF2-40B4-BE49-F238E27FC236}">
                <a16:creationId xmlns:a16="http://schemas.microsoft.com/office/drawing/2014/main" id="{9E13F815-2CFA-4E42-96E5-B64B7EC3493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01974D9-97EC-4EC7-9693-C3C4C1352D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882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D3C591-E098-4827-8F9D-10A419784B8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96B2B7E-A180-4E0C-936F-0C28D9CF5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2F6ABC4B-31F5-47E2-A80B-C2A0AAE94498}"/>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F905E65-0A18-4469-BD2A-632C378E15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7CB5198-90A4-428E-A2AF-E6B739C4DCDA}"/>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A273297-6D6E-40D2-8EBB-BA831FB938D3}"/>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8" name="바닥글 개체 틀 7">
            <a:extLst>
              <a:ext uri="{FF2B5EF4-FFF2-40B4-BE49-F238E27FC236}">
                <a16:creationId xmlns:a16="http://schemas.microsoft.com/office/drawing/2014/main" id="{7687E771-D0F9-46EB-9B4B-7E185523BA3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7D791D4-00C9-44F9-B42C-A5939FEB375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02945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64AFF4-47E3-4395-BB65-1A8CF6456B9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A247138-787D-4B02-9183-24EA9294B45F}"/>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4" name="바닥글 개체 틀 3">
            <a:extLst>
              <a:ext uri="{FF2B5EF4-FFF2-40B4-BE49-F238E27FC236}">
                <a16:creationId xmlns:a16="http://schemas.microsoft.com/office/drawing/2014/main" id="{3C28DC84-78BD-4E94-916C-23F6F67E2FA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EC8C0FF-066B-4CDB-B217-DB3203EAA93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9965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7260DF2-23F3-41F9-BC7F-7FD858990DE4}"/>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3" name="바닥글 개체 틀 2">
            <a:extLst>
              <a:ext uri="{FF2B5EF4-FFF2-40B4-BE49-F238E27FC236}">
                <a16:creationId xmlns:a16="http://schemas.microsoft.com/office/drawing/2014/main" id="{589BCFB1-3512-4B67-91B9-3F0A56BCE26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AA53FF-C5B1-42BD-9AFD-6661508F40B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78979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A91DDF-7F0E-4CE1-8D79-6BA20246D6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FF8E2D3-A06A-4F93-AF98-86A4036F21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BDED3827-E86F-459A-AD23-C4A4D1567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C4BB84D-DDF9-42C8-9081-962CBEABC040}"/>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6" name="바닥글 개체 틀 5">
            <a:extLst>
              <a:ext uri="{FF2B5EF4-FFF2-40B4-BE49-F238E27FC236}">
                <a16:creationId xmlns:a16="http://schemas.microsoft.com/office/drawing/2014/main" id="{57D66EB6-D9EE-4DF7-99E1-FBF5E99A2F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863FC8-29D5-4D5A-8F61-818F450C2EC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57094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A89CDE-C98C-4A43-BD0C-B9A9E53304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90894C1-0B8B-48EB-ADB9-D944E0726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CE3D3FD-19D5-4E80-AA38-E948F18D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1620E7D2-EEE9-42E6-9F3F-6410191F4EB9}"/>
              </a:ext>
            </a:extLst>
          </p:cNvPr>
          <p:cNvSpPr>
            <a:spLocks noGrp="1"/>
          </p:cNvSpPr>
          <p:nvPr>
            <p:ph type="dt" sz="half" idx="10"/>
          </p:nvPr>
        </p:nvSpPr>
        <p:spPr/>
        <p:txBody>
          <a:bodyPr/>
          <a:lstStyle/>
          <a:p>
            <a:fld id="{25C880E9-F562-4ADC-9C95-311ED8011E61}" type="datetimeFigureOut">
              <a:rPr lang="ko-KR" altLang="en-US" smtClean="0"/>
              <a:t>2022-06-13</a:t>
            </a:fld>
            <a:endParaRPr lang="ko-KR" altLang="en-US"/>
          </a:p>
        </p:txBody>
      </p:sp>
      <p:sp>
        <p:nvSpPr>
          <p:cNvPr id="6" name="바닥글 개체 틀 5">
            <a:extLst>
              <a:ext uri="{FF2B5EF4-FFF2-40B4-BE49-F238E27FC236}">
                <a16:creationId xmlns:a16="http://schemas.microsoft.com/office/drawing/2014/main" id="{FB5DED0B-7552-47A8-A1C2-E8460511C4A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AB1428D-BECF-4B14-94FD-1E213505AF1E}"/>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2876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D4BE126-E18A-4608-B32C-6C51CE030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AAEAFC1-8901-41E8-94A5-EF631E448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2D06877-D131-4080-A9F4-48C0B274C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880E9-F562-4ADC-9C95-311ED8011E61}" type="datetimeFigureOut">
              <a:rPr lang="ko-KR" altLang="en-US" smtClean="0"/>
              <a:t>2022-06-13</a:t>
            </a:fld>
            <a:endParaRPr lang="ko-KR" altLang="en-US"/>
          </a:p>
        </p:txBody>
      </p:sp>
      <p:sp>
        <p:nvSpPr>
          <p:cNvPr id="5" name="바닥글 개체 틀 4">
            <a:extLst>
              <a:ext uri="{FF2B5EF4-FFF2-40B4-BE49-F238E27FC236}">
                <a16:creationId xmlns:a16="http://schemas.microsoft.com/office/drawing/2014/main" id="{64076F67-2A68-49D1-BB80-037677E09A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8782565-736B-44B3-9A33-43CB9E3F7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4934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3.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microsoft.com/office/2007/relationships/hdphoto" Target="../media/hdphoto3.wdp"/><Relationship Id="rId25"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0.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gif"/></Relationships>
</file>

<file path=ppt/slides/_rels/slide1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3.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microsoft.com/office/2007/relationships/hdphoto" Target="../media/hdphoto3.wdp"/><Relationship Id="rId25" Type="http://schemas.openxmlformats.org/officeDocument/2006/relationships/image" Target="../media/image20.png"/><Relationship Id="rId2" Type="http://schemas.openxmlformats.org/officeDocument/2006/relationships/notesSlide" Target="../notesSlides/notesSlide14.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0.png"/><Relationship Id="rId22"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3.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microsoft.com/office/2007/relationships/hdphoto" Target="../media/hdphoto3.wdp"/><Relationship Id="rId25"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2.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0.png"/><Relationship Id="rId22"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그룹 170">
            <a:extLst>
              <a:ext uri="{FF2B5EF4-FFF2-40B4-BE49-F238E27FC236}">
                <a16:creationId xmlns:a16="http://schemas.microsoft.com/office/drawing/2014/main" id="{6FC78486-1347-4014-891D-8EFEC00DAE66}"/>
              </a:ext>
            </a:extLst>
          </p:cNvPr>
          <p:cNvGrpSpPr/>
          <p:nvPr/>
        </p:nvGrpSpPr>
        <p:grpSpPr>
          <a:xfrm>
            <a:off x="9769278" y="2663051"/>
            <a:ext cx="1598798" cy="215348"/>
            <a:chOff x="9769278" y="2663051"/>
            <a:chExt cx="1598798" cy="215348"/>
          </a:xfrm>
        </p:grpSpPr>
        <p:pic>
          <p:nvPicPr>
            <p:cNvPr id="121" name="그림 120">
              <a:extLst>
                <a:ext uri="{FF2B5EF4-FFF2-40B4-BE49-F238E27FC236}">
                  <a16:creationId xmlns:a16="http://schemas.microsoft.com/office/drawing/2014/main" id="{14B371AF-86FE-4920-8C24-2A9EADA15F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600000">
              <a:off x="10467353" y="2028474"/>
              <a:ext cx="151850" cy="1548000"/>
            </a:xfrm>
            <a:prstGeom prst="rect">
              <a:avLst/>
            </a:prstGeom>
          </p:spPr>
        </p:pic>
        <p:pic>
          <p:nvPicPr>
            <p:cNvPr id="117" name="그림 116">
              <a:extLst>
                <a:ext uri="{FF2B5EF4-FFF2-40B4-BE49-F238E27FC236}">
                  <a16:creationId xmlns:a16="http://schemas.microsoft.com/office/drawing/2014/main" id="{6CD82E8A-8958-4BAA-9FFF-66763F7407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600000">
              <a:off x="10518151" y="1964976"/>
              <a:ext cx="151850" cy="1548000"/>
            </a:xfrm>
            <a:prstGeom prst="rect">
              <a:avLst/>
            </a:prstGeom>
          </p:spPr>
        </p:pic>
      </p:grpSp>
      <p:grpSp>
        <p:nvGrpSpPr>
          <p:cNvPr id="175" name="그룹 174">
            <a:extLst>
              <a:ext uri="{FF2B5EF4-FFF2-40B4-BE49-F238E27FC236}">
                <a16:creationId xmlns:a16="http://schemas.microsoft.com/office/drawing/2014/main" id="{C3F08DF4-9D23-492F-BC56-216F14A4176A}"/>
              </a:ext>
            </a:extLst>
          </p:cNvPr>
          <p:cNvGrpSpPr/>
          <p:nvPr/>
        </p:nvGrpSpPr>
        <p:grpSpPr>
          <a:xfrm>
            <a:off x="5836836" y="3872742"/>
            <a:ext cx="1748608" cy="205177"/>
            <a:chOff x="5836836" y="3872742"/>
            <a:chExt cx="1748608" cy="205177"/>
          </a:xfrm>
        </p:grpSpPr>
        <p:pic>
          <p:nvPicPr>
            <p:cNvPr id="142" name="그림 141">
              <a:extLst>
                <a:ext uri="{FF2B5EF4-FFF2-40B4-BE49-F238E27FC236}">
                  <a16:creationId xmlns:a16="http://schemas.microsoft.com/office/drawing/2014/main" id="{9E3C200F-E9BC-45FB-870C-795A4B2056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8000000">
              <a:off x="6612580" y="3158175"/>
              <a:ext cx="144000" cy="1695487"/>
            </a:xfrm>
            <a:prstGeom prst="rect">
              <a:avLst/>
            </a:prstGeom>
          </p:spPr>
        </p:pic>
        <p:pic>
          <p:nvPicPr>
            <p:cNvPr id="140" name="그림 139">
              <a:extLst>
                <a:ext uri="{FF2B5EF4-FFF2-40B4-BE49-F238E27FC236}">
                  <a16:creationId xmlns:a16="http://schemas.microsoft.com/office/drawing/2014/main" id="{39938805-24E2-48B7-B83E-57A410C969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8000000">
              <a:off x="6665700" y="3092354"/>
              <a:ext cx="139355" cy="1700132"/>
            </a:xfrm>
            <a:prstGeom prst="rect">
              <a:avLst/>
            </a:prstGeom>
          </p:spPr>
        </p:pic>
      </p:grpSp>
      <p:grpSp>
        <p:nvGrpSpPr>
          <p:cNvPr id="29" name="그룹 28">
            <a:extLst>
              <a:ext uri="{FF2B5EF4-FFF2-40B4-BE49-F238E27FC236}">
                <a16:creationId xmlns:a16="http://schemas.microsoft.com/office/drawing/2014/main" id="{66C20060-D7A0-4E2F-9CA4-55E1B3252904}"/>
              </a:ext>
            </a:extLst>
          </p:cNvPr>
          <p:cNvGrpSpPr/>
          <p:nvPr/>
        </p:nvGrpSpPr>
        <p:grpSpPr>
          <a:xfrm>
            <a:off x="493485" y="845304"/>
            <a:ext cx="5681363" cy="5226260"/>
            <a:chOff x="493485" y="758281"/>
            <a:chExt cx="5681363" cy="5226260"/>
          </a:xfrm>
        </p:grpSpPr>
        <p:grpSp>
          <p:nvGrpSpPr>
            <p:cNvPr id="15" name="그룹 14">
              <a:extLst>
                <a:ext uri="{FF2B5EF4-FFF2-40B4-BE49-F238E27FC236}">
                  <a16:creationId xmlns:a16="http://schemas.microsoft.com/office/drawing/2014/main" id="{83CDF5B2-7AB6-4C65-85AF-16DCC3A7A59C}"/>
                </a:ext>
              </a:extLst>
            </p:cNvPr>
            <p:cNvGrpSpPr/>
            <p:nvPr/>
          </p:nvGrpSpPr>
          <p:grpSpPr>
            <a:xfrm>
              <a:off x="493485" y="758281"/>
              <a:ext cx="5681363" cy="2347522"/>
              <a:chOff x="493485" y="1223308"/>
              <a:chExt cx="5681363" cy="2347522"/>
            </a:xfrm>
          </p:grpSpPr>
          <p:sp>
            <p:nvSpPr>
              <p:cNvPr id="7" name="TextBox 6">
                <a:extLst>
                  <a:ext uri="{FF2B5EF4-FFF2-40B4-BE49-F238E27FC236}">
                    <a16:creationId xmlns:a16="http://schemas.microsoft.com/office/drawing/2014/main" id="{704C1FE0-6BEB-44C5-B4B9-1755F444F838}"/>
                  </a:ext>
                </a:extLst>
              </p:cNvPr>
              <p:cNvSpPr txBox="1"/>
              <p:nvPr/>
            </p:nvSpPr>
            <p:spPr>
              <a:xfrm>
                <a:off x="493485" y="1223308"/>
                <a:ext cx="4814138" cy="830997"/>
              </a:xfrm>
              <a:prstGeom prst="rect">
                <a:avLst/>
              </a:prstGeom>
              <a:noFill/>
            </p:spPr>
            <p:txBody>
              <a:bodyPr wrap="none" rtlCol="0">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a:t>
                </a:r>
              </a:p>
            </p:txBody>
          </p:sp>
          <p:sp>
            <p:nvSpPr>
              <p:cNvPr id="8" name="직사각형 7">
                <a:extLst>
                  <a:ext uri="{FF2B5EF4-FFF2-40B4-BE49-F238E27FC236}">
                    <a16:creationId xmlns:a16="http://schemas.microsoft.com/office/drawing/2014/main" id="{E70E31EC-F5C5-43A7-95D2-E0D46F4877DA}"/>
                  </a:ext>
                </a:extLst>
              </p:cNvPr>
              <p:cNvSpPr/>
              <p:nvPr/>
            </p:nvSpPr>
            <p:spPr>
              <a:xfrm>
                <a:off x="493485" y="2739833"/>
                <a:ext cx="5681363" cy="830997"/>
              </a:xfrm>
              <a:prstGeom prst="rect">
                <a:avLst/>
              </a:prstGeom>
              <a:noFill/>
            </p:spPr>
            <p:txBody>
              <a:bodyPr wrap="none" rtlCol="0">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칠판 화면 보정 시스템</a:t>
                </a:r>
              </a:p>
            </p:txBody>
          </p:sp>
          <p:sp>
            <p:nvSpPr>
              <p:cNvPr id="14" name="직사각형 13">
                <a:extLst>
                  <a:ext uri="{FF2B5EF4-FFF2-40B4-BE49-F238E27FC236}">
                    <a16:creationId xmlns:a16="http://schemas.microsoft.com/office/drawing/2014/main" id="{50D7458C-4BCA-4F5F-BC06-13B3345CEF90}"/>
                  </a:ext>
                </a:extLst>
              </p:cNvPr>
              <p:cNvSpPr/>
              <p:nvPr/>
            </p:nvSpPr>
            <p:spPr>
              <a:xfrm>
                <a:off x="493485" y="1940594"/>
                <a:ext cx="3695242" cy="830997"/>
              </a:xfrm>
              <a:prstGeom prst="rect">
                <a:avLst/>
              </a:prstGeom>
              <a:noFill/>
            </p:spPr>
            <p:txBody>
              <a:bodyPr wrap="none" rtlCol="0">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학습자를 위한</a:t>
                </a:r>
              </a:p>
            </p:txBody>
          </p:sp>
        </p:grpSp>
        <p:cxnSp>
          <p:nvCxnSpPr>
            <p:cNvPr id="17" name="직선 연결선 16">
              <a:extLst>
                <a:ext uri="{FF2B5EF4-FFF2-40B4-BE49-F238E27FC236}">
                  <a16:creationId xmlns:a16="http://schemas.microsoft.com/office/drawing/2014/main" id="{AA7311F7-BDB2-4871-A52E-85827F6BBA0C}"/>
                </a:ext>
              </a:extLst>
            </p:cNvPr>
            <p:cNvCxnSpPr/>
            <p:nvPr/>
          </p:nvCxnSpPr>
          <p:spPr>
            <a:xfrm>
              <a:off x="621394" y="4139857"/>
              <a:ext cx="812800" cy="0"/>
            </a:xfrm>
            <a:prstGeom prst="line">
              <a:avLst/>
            </a:prstGeom>
            <a:ln w="57150">
              <a:solidFill>
                <a:srgbClr val="5E97E1"/>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4607419D-DA91-41E9-BA14-DED2C6883059}"/>
                </a:ext>
              </a:extLst>
            </p:cNvPr>
            <p:cNvSpPr/>
            <p:nvPr/>
          </p:nvSpPr>
          <p:spPr>
            <a:xfrm>
              <a:off x="536696" y="4474445"/>
              <a:ext cx="2983509" cy="307777"/>
            </a:xfrm>
            <a:prstGeom prst="rect">
              <a:avLst/>
            </a:prstGeom>
            <a:noFill/>
          </p:spPr>
          <p:txBody>
            <a:bodyPr wrap="none" rtlCol="0">
              <a:spAutoFit/>
            </a:bodyPr>
            <a:lstStyle/>
            <a:p>
              <a:r>
                <a:rPr lang="ko-KR" altLang="en-US" sz="1400" dirty="0" err="1">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인간컴퓨터상호작용시스템</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2022-01</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nvGrpSpPr>
            <p:cNvPr id="27" name="그룹 26">
              <a:extLst>
                <a:ext uri="{FF2B5EF4-FFF2-40B4-BE49-F238E27FC236}">
                  <a16:creationId xmlns:a16="http://schemas.microsoft.com/office/drawing/2014/main" id="{6763D74F-6B5C-4CDD-8D10-9AF108F85859}"/>
                </a:ext>
              </a:extLst>
            </p:cNvPr>
            <p:cNvGrpSpPr/>
            <p:nvPr/>
          </p:nvGrpSpPr>
          <p:grpSpPr>
            <a:xfrm>
              <a:off x="536696" y="5212765"/>
              <a:ext cx="1794081" cy="771776"/>
              <a:chOff x="536696" y="5516448"/>
              <a:chExt cx="1794081" cy="771776"/>
            </a:xfrm>
          </p:grpSpPr>
          <p:sp>
            <p:nvSpPr>
              <p:cNvPr id="19" name="직사각형 18">
                <a:extLst>
                  <a:ext uri="{FF2B5EF4-FFF2-40B4-BE49-F238E27FC236}">
                    <a16:creationId xmlns:a16="http://schemas.microsoft.com/office/drawing/2014/main" id="{90003827-1639-4429-AF19-1FF62791E903}"/>
                  </a:ext>
                </a:extLst>
              </p:cNvPr>
              <p:cNvSpPr/>
              <p:nvPr/>
            </p:nvSpPr>
            <p:spPr>
              <a:xfrm>
                <a:off x="536696" y="5516448"/>
                <a:ext cx="1794081" cy="307777"/>
              </a:xfrm>
              <a:prstGeom prst="rect">
                <a:avLst/>
              </a:prstGeom>
              <a:noFill/>
            </p:spPr>
            <p:txBody>
              <a:bodyPr wrap="none" rtlCol="0">
                <a:spAutoFit/>
              </a:bodyPr>
              <a:lstStyle/>
              <a:p>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이승현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2018112007</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20" name="직사각형 19">
                <a:extLst>
                  <a:ext uri="{FF2B5EF4-FFF2-40B4-BE49-F238E27FC236}">
                    <a16:creationId xmlns:a16="http://schemas.microsoft.com/office/drawing/2014/main" id="{F59F69A8-777E-4598-84C7-5E7E69D79D7F}"/>
                  </a:ext>
                </a:extLst>
              </p:cNvPr>
              <p:cNvSpPr/>
              <p:nvPr/>
            </p:nvSpPr>
            <p:spPr>
              <a:xfrm>
                <a:off x="536696" y="5748448"/>
                <a:ext cx="1794081" cy="307777"/>
              </a:xfrm>
              <a:prstGeom prst="rect">
                <a:avLst/>
              </a:prstGeom>
              <a:noFill/>
            </p:spPr>
            <p:txBody>
              <a:bodyPr wrap="none" rtlCol="0">
                <a:spAutoFit/>
              </a:bodyPr>
              <a:lstStyle/>
              <a:p>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최건우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2018112077</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21" name="직사각형 20">
                <a:extLst>
                  <a:ext uri="{FF2B5EF4-FFF2-40B4-BE49-F238E27FC236}">
                    <a16:creationId xmlns:a16="http://schemas.microsoft.com/office/drawing/2014/main" id="{4DC924C7-7486-4573-9EEA-0463D39F9B27}"/>
                  </a:ext>
                </a:extLst>
              </p:cNvPr>
              <p:cNvSpPr/>
              <p:nvPr/>
            </p:nvSpPr>
            <p:spPr>
              <a:xfrm>
                <a:off x="536696" y="5980447"/>
                <a:ext cx="1794081" cy="307777"/>
              </a:xfrm>
              <a:prstGeom prst="rect">
                <a:avLst/>
              </a:prstGeom>
              <a:noFill/>
            </p:spPr>
            <p:txBody>
              <a:bodyPr wrap="none" rtlCol="0">
                <a:spAutoFit/>
              </a:bodyPr>
              <a:lstStyle/>
              <a:p>
                <a:r>
                  <a:rPr lang="ko-KR" altLang="en-US" sz="1400" dirty="0" err="1">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김태겸</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2020111996</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sp>
          <p:nvSpPr>
            <p:cNvPr id="25" name="직사각형 24">
              <a:extLst>
                <a:ext uri="{FF2B5EF4-FFF2-40B4-BE49-F238E27FC236}">
                  <a16:creationId xmlns:a16="http://schemas.microsoft.com/office/drawing/2014/main" id="{65875DF8-A73F-486A-BD42-9D5A00F6ED6C}"/>
                </a:ext>
              </a:extLst>
            </p:cNvPr>
            <p:cNvSpPr/>
            <p:nvPr/>
          </p:nvSpPr>
          <p:spPr>
            <a:xfrm>
              <a:off x="536696" y="4854776"/>
              <a:ext cx="532518" cy="369332"/>
            </a:xfrm>
            <a:prstGeom prst="rect">
              <a:avLst/>
            </a:prstGeom>
            <a:noFill/>
          </p:spPr>
          <p:txBody>
            <a:bodyPr wrap="none" rtlCol="0">
              <a:spAutoFit/>
            </a:bodyPr>
            <a:lstStyle/>
            <a:p>
              <a:r>
                <a:rPr lang="en-US" altLang="ko-KR"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a:t>
              </a:r>
            </a:p>
          </p:txBody>
        </p:sp>
      </p:grpSp>
      <p:grpSp>
        <p:nvGrpSpPr>
          <p:cNvPr id="174" name="그룹 173">
            <a:extLst>
              <a:ext uri="{FF2B5EF4-FFF2-40B4-BE49-F238E27FC236}">
                <a16:creationId xmlns:a16="http://schemas.microsoft.com/office/drawing/2014/main" id="{37590C1C-BC45-46A1-8842-BC7CF4F532B6}"/>
              </a:ext>
            </a:extLst>
          </p:cNvPr>
          <p:cNvGrpSpPr/>
          <p:nvPr/>
        </p:nvGrpSpPr>
        <p:grpSpPr>
          <a:xfrm>
            <a:off x="6645581" y="3349915"/>
            <a:ext cx="3435318" cy="3130258"/>
            <a:chOff x="6645581" y="3349915"/>
            <a:chExt cx="3435318" cy="3130258"/>
          </a:xfrm>
        </p:grpSpPr>
        <p:pic>
          <p:nvPicPr>
            <p:cNvPr id="6" name="그림 5">
              <a:extLst>
                <a:ext uri="{FF2B5EF4-FFF2-40B4-BE49-F238E27FC236}">
                  <a16:creationId xmlns:a16="http://schemas.microsoft.com/office/drawing/2014/main" id="{088B991E-1A9D-497A-AA06-F7AE7170202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81" y="3413413"/>
              <a:ext cx="3380521" cy="3066760"/>
            </a:xfrm>
            <a:prstGeom prst="rect">
              <a:avLst/>
            </a:prstGeom>
          </p:spPr>
        </p:pic>
        <p:pic>
          <p:nvPicPr>
            <p:cNvPr id="4" name="그림 3">
              <a:extLst>
                <a:ext uri="{FF2B5EF4-FFF2-40B4-BE49-F238E27FC236}">
                  <a16:creationId xmlns:a16="http://schemas.microsoft.com/office/drawing/2014/main" id="{227664A4-1840-4019-B111-A482600C055A}"/>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
                      </a14:imgEffect>
                    </a14:imgLayer>
                  </a14:imgProps>
                </a:ext>
                <a:ext uri="{28A0092B-C50C-407E-A947-70E740481C1C}">
                  <a14:useLocalDpi xmlns:a14="http://schemas.microsoft.com/office/drawing/2010/main"/>
                </a:ext>
              </a:extLst>
            </a:blip>
            <a:stretch>
              <a:fillRect/>
            </a:stretch>
          </p:blipFill>
          <p:spPr>
            <a:xfrm>
              <a:off x="6692380" y="3349915"/>
              <a:ext cx="3388519" cy="3066760"/>
            </a:xfrm>
            <a:prstGeom prst="rect">
              <a:avLst/>
            </a:prstGeom>
          </p:spPr>
        </p:pic>
      </p:grpSp>
      <p:grpSp>
        <p:nvGrpSpPr>
          <p:cNvPr id="178" name="그룹 177">
            <a:extLst>
              <a:ext uri="{FF2B5EF4-FFF2-40B4-BE49-F238E27FC236}">
                <a16:creationId xmlns:a16="http://schemas.microsoft.com/office/drawing/2014/main" id="{99BACEAB-6810-4A3A-9EDF-A9BBC44D00C5}"/>
              </a:ext>
            </a:extLst>
          </p:cNvPr>
          <p:cNvGrpSpPr/>
          <p:nvPr/>
        </p:nvGrpSpPr>
        <p:grpSpPr>
          <a:xfrm>
            <a:off x="4649416" y="5365493"/>
            <a:ext cx="1112632" cy="1725900"/>
            <a:chOff x="4649416" y="5365493"/>
            <a:chExt cx="1112632" cy="1725900"/>
          </a:xfrm>
        </p:grpSpPr>
        <p:pic>
          <p:nvPicPr>
            <p:cNvPr id="12" name="그림 11">
              <a:extLst>
                <a:ext uri="{FF2B5EF4-FFF2-40B4-BE49-F238E27FC236}">
                  <a16:creationId xmlns:a16="http://schemas.microsoft.com/office/drawing/2014/main" id="{5859F43C-C713-46C6-BB41-AFADB046489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9265145">
              <a:off x="4649416" y="5409128"/>
              <a:ext cx="1081697" cy="1682265"/>
            </a:xfrm>
            <a:prstGeom prst="rect">
              <a:avLst/>
            </a:prstGeom>
          </p:spPr>
        </p:pic>
        <p:pic>
          <p:nvPicPr>
            <p:cNvPr id="10" name="그림 9">
              <a:extLst>
                <a:ext uri="{FF2B5EF4-FFF2-40B4-BE49-F238E27FC236}">
                  <a16:creationId xmlns:a16="http://schemas.microsoft.com/office/drawing/2014/main" id="{78166477-2E3F-43BA-85D4-80B9EAE2FDFE}"/>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a:ext>
              </a:extLst>
            </a:blip>
            <a:stretch>
              <a:fillRect/>
            </a:stretch>
          </p:blipFill>
          <p:spPr>
            <a:xfrm rot="19265145">
              <a:off x="4680351" y="5365493"/>
              <a:ext cx="1081697" cy="1682265"/>
            </a:xfrm>
            <a:prstGeom prst="rect">
              <a:avLst/>
            </a:prstGeom>
          </p:spPr>
        </p:pic>
      </p:grpSp>
      <p:grpSp>
        <p:nvGrpSpPr>
          <p:cNvPr id="172" name="그룹 171">
            <a:extLst>
              <a:ext uri="{FF2B5EF4-FFF2-40B4-BE49-F238E27FC236}">
                <a16:creationId xmlns:a16="http://schemas.microsoft.com/office/drawing/2014/main" id="{EA1A9CDF-2118-4901-A7BC-636ECCB4ABB8}"/>
              </a:ext>
            </a:extLst>
          </p:cNvPr>
          <p:cNvGrpSpPr/>
          <p:nvPr/>
        </p:nvGrpSpPr>
        <p:grpSpPr>
          <a:xfrm>
            <a:off x="10297420" y="3228149"/>
            <a:ext cx="541765" cy="618146"/>
            <a:chOff x="10297420" y="3228149"/>
            <a:chExt cx="541765" cy="618146"/>
          </a:xfrm>
        </p:grpSpPr>
        <p:pic>
          <p:nvPicPr>
            <p:cNvPr id="28" name="그림 27">
              <a:extLst>
                <a:ext uri="{FF2B5EF4-FFF2-40B4-BE49-F238E27FC236}">
                  <a16:creationId xmlns:a16="http://schemas.microsoft.com/office/drawing/2014/main" id="{DED2A62B-7993-4961-9E9C-97AD0EC4EFA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97420" y="3291647"/>
              <a:ext cx="493022" cy="554648"/>
            </a:xfrm>
            <a:prstGeom prst="rect">
              <a:avLst/>
            </a:prstGeom>
          </p:spPr>
        </p:pic>
        <p:pic>
          <p:nvPicPr>
            <p:cNvPr id="16" name="그림 15">
              <a:extLst>
                <a:ext uri="{FF2B5EF4-FFF2-40B4-BE49-F238E27FC236}">
                  <a16:creationId xmlns:a16="http://schemas.microsoft.com/office/drawing/2014/main" id="{3C5B2A8A-45C9-4F8E-BA83-725D24AB421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50272" y="3228149"/>
              <a:ext cx="488913" cy="554648"/>
            </a:xfrm>
            <a:prstGeom prst="rect">
              <a:avLst/>
            </a:prstGeom>
          </p:spPr>
        </p:pic>
      </p:grpSp>
      <p:grpSp>
        <p:nvGrpSpPr>
          <p:cNvPr id="173" name="그룹 172">
            <a:extLst>
              <a:ext uri="{FF2B5EF4-FFF2-40B4-BE49-F238E27FC236}">
                <a16:creationId xmlns:a16="http://schemas.microsoft.com/office/drawing/2014/main" id="{3FA92616-921C-43FE-AA82-B125E0B78F7C}"/>
              </a:ext>
            </a:extLst>
          </p:cNvPr>
          <p:cNvGrpSpPr/>
          <p:nvPr/>
        </p:nvGrpSpPr>
        <p:grpSpPr>
          <a:xfrm>
            <a:off x="10216831" y="5527547"/>
            <a:ext cx="1243054" cy="951887"/>
            <a:chOff x="10216831" y="5527547"/>
            <a:chExt cx="1243054" cy="951887"/>
          </a:xfrm>
        </p:grpSpPr>
        <p:pic>
          <p:nvPicPr>
            <p:cNvPr id="97" name="그림 96">
              <a:extLst>
                <a:ext uri="{FF2B5EF4-FFF2-40B4-BE49-F238E27FC236}">
                  <a16:creationId xmlns:a16="http://schemas.microsoft.com/office/drawing/2014/main" id="{D26798D5-302A-4BD5-8896-D4EBFC4AF87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16831" y="5588935"/>
              <a:ext cx="1190146" cy="890499"/>
            </a:xfrm>
            <a:prstGeom prst="rect">
              <a:avLst/>
            </a:prstGeom>
          </p:spPr>
        </p:pic>
        <p:pic>
          <p:nvPicPr>
            <p:cNvPr id="31" name="그림 30">
              <a:extLst>
                <a:ext uri="{FF2B5EF4-FFF2-40B4-BE49-F238E27FC236}">
                  <a16:creationId xmlns:a16="http://schemas.microsoft.com/office/drawing/2014/main" id="{DC2E5DFB-AECC-4285-8904-8B34DC36CFD2}"/>
                </a:ext>
              </a:extLst>
            </p:cNvPr>
            <p:cNvPicPr>
              <a:picLocks noChangeAspect="1"/>
            </p:cNvPicPr>
            <p:nvPr/>
          </p:nvPicPr>
          <p:blipFill>
            <a:blip r:embed="rId16" cstate="email">
              <a:extLst>
                <a:ext uri="{BEBA8EAE-BF5A-486C-A8C5-ECC9F3942E4B}">
                  <a14:imgProps xmlns:a14="http://schemas.microsoft.com/office/drawing/2010/main">
                    <a14:imgLayer r:embed="rId17">
                      <a14:imgEffect>
                        <a14:brightnessContrast bright="-7000"/>
                      </a14:imgEffect>
                    </a14:imgLayer>
                  </a14:imgProps>
                </a:ext>
                <a:ext uri="{28A0092B-C50C-407E-A947-70E740481C1C}">
                  <a14:useLocalDpi xmlns:a14="http://schemas.microsoft.com/office/drawing/2010/main"/>
                </a:ext>
              </a:extLst>
            </a:blip>
            <a:stretch>
              <a:fillRect/>
            </a:stretch>
          </p:blipFill>
          <p:spPr>
            <a:xfrm>
              <a:off x="10265519" y="5527547"/>
              <a:ext cx="1194366" cy="886279"/>
            </a:xfrm>
            <a:prstGeom prst="rect">
              <a:avLst/>
            </a:prstGeom>
          </p:spPr>
        </p:pic>
      </p:grpSp>
      <p:grpSp>
        <p:nvGrpSpPr>
          <p:cNvPr id="168" name="그룹 167">
            <a:extLst>
              <a:ext uri="{FF2B5EF4-FFF2-40B4-BE49-F238E27FC236}">
                <a16:creationId xmlns:a16="http://schemas.microsoft.com/office/drawing/2014/main" id="{3050BA4D-9900-4559-8C06-768D6D94DA30}"/>
              </a:ext>
            </a:extLst>
          </p:cNvPr>
          <p:cNvGrpSpPr/>
          <p:nvPr/>
        </p:nvGrpSpPr>
        <p:grpSpPr>
          <a:xfrm>
            <a:off x="10944452" y="2400624"/>
            <a:ext cx="2421894" cy="3411808"/>
            <a:chOff x="10944452" y="2400624"/>
            <a:chExt cx="2421894" cy="3411808"/>
          </a:xfrm>
        </p:grpSpPr>
        <p:pic>
          <p:nvPicPr>
            <p:cNvPr id="105" name="그림 104">
              <a:extLst>
                <a:ext uri="{FF2B5EF4-FFF2-40B4-BE49-F238E27FC236}">
                  <a16:creationId xmlns:a16="http://schemas.microsoft.com/office/drawing/2014/main" id="{2BF065DF-EC9E-4025-8A14-DF5F9B880D1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rot="18000000">
              <a:off x="10452848" y="2952730"/>
              <a:ext cx="3351306" cy="2368097"/>
            </a:xfrm>
            <a:prstGeom prst="rect">
              <a:avLst/>
            </a:prstGeom>
          </p:spPr>
        </p:pic>
        <p:pic>
          <p:nvPicPr>
            <p:cNvPr id="101" name="그림 100">
              <a:extLst>
                <a:ext uri="{FF2B5EF4-FFF2-40B4-BE49-F238E27FC236}">
                  <a16:creationId xmlns:a16="http://schemas.microsoft.com/office/drawing/2014/main" id="{68E5792B-9D05-40B1-83DF-F5FBC21B867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18000000">
              <a:off x="10506644" y="2886234"/>
              <a:ext cx="3345311" cy="2374092"/>
            </a:xfrm>
            <a:prstGeom prst="rect">
              <a:avLst/>
            </a:prstGeom>
          </p:spPr>
        </p:pic>
      </p:grpSp>
      <p:grpSp>
        <p:nvGrpSpPr>
          <p:cNvPr id="169" name="그룹 168">
            <a:extLst>
              <a:ext uri="{FF2B5EF4-FFF2-40B4-BE49-F238E27FC236}">
                <a16:creationId xmlns:a16="http://schemas.microsoft.com/office/drawing/2014/main" id="{E1424C7B-4723-4023-8B07-B747B05521DE}"/>
              </a:ext>
            </a:extLst>
          </p:cNvPr>
          <p:cNvGrpSpPr/>
          <p:nvPr/>
        </p:nvGrpSpPr>
        <p:grpSpPr>
          <a:xfrm>
            <a:off x="9607679" y="-561158"/>
            <a:ext cx="2866087" cy="2389979"/>
            <a:chOff x="9607679" y="-561158"/>
            <a:chExt cx="2866087" cy="2389979"/>
          </a:xfrm>
        </p:grpSpPr>
        <p:pic>
          <p:nvPicPr>
            <p:cNvPr id="113" name="그림 112">
              <a:extLst>
                <a:ext uri="{FF2B5EF4-FFF2-40B4-BE49-F238E27FC236}">
                  <a16:creationId xmlns:a16="http://schemas.microsoft.com/office/drawing/2014/main" id="{DB0811FE-953F-4AC1-9A47-0BA6BD2EAAD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12600000">
              <a:off x="9607679" y="-497660"/>
              <a:ext cx="2815289" cy="2326481"/>
            </a:xfrm>
            <a:prstGeom prst="rect">
              <a:avLst/>
            </a:prstGeom>
          </p:spPr>
        </p:pic>
        <p:pic>
          <p:nvPicPr>
            <p:cNvPr id="109" name="그림 108">
              <a:extLst>
                <a:ext uri="{FF2B5EF4-FFF2-40B4-BE49-F238E27FC236}">
                  <a16:creationId xmlns:a16="http://schemas.microsoft.com/office/drawing/2014/main" id="{453E4CF2-9FA2-4FB0-A089-606F9F27821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12600000">
              <a:off x="9658477" y="-561158"/>
              <a:ext cx="2815289" cy="2326481"/>
            </a:xfrm>
            <a:prstGeom prst="rect">
              <a:avLst/>
            </a:prstGeom>
          </p:spPr>
        </p:pic>
      </p:grpSp>
      <p:grpSp>
        <p:nvGrpSpPr>
          <p:cNvPr id="177" name="그룹 176">
            <a:extLst>
              <a:ext uri="{FF2B5EF4-FFF2-40B4-BE49-F238E27FC236}">
                <a16:creationId xmlns:a16="http://schemas.microsoft.com/office/drawing/2014/main" id="{C900819B-9FD3-4205-941F-6F0341841232}"/>
              </a:ext>
            </a:extLst>
          </p:cNvPr>
          <p:cNvGrpSpPr/>
          <p:nvPr/>
        </p:nvGrpSpPr>
        <p:grpSpPr>
          <a:xfrm>
            <a:off x="5790862" y="5062180"/>
            <a:ext cx="363707" cy="811293"/>
            <a:chOff x="5790862" y="5062180"/>
            <a:chExt cx="363707" cy="811293"/>
          </a:xfrm>
        </p:grpSpPr>
        <p:pic>
          <p:nvPicPr>
            <p:cNvPr id="129" name="그림 128">
              <a:extLst>
                <a:ext uri="{FF2B5EF4-FFF2-40B4-BE49-F238E27FC236}">
                  <a16:creationId xmlns:a16="http://schemas.microsoft.com/office/drawing/2014/main" id="{D16679D8-7C7A-41C1-A384-B500C5978A9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1800000">
              <a:off x="5790862" y="5125961"/>
              <a:ext cx="315865" cy="747512"/>
            </a:xfrm>
            <a:prstGeom prst="rect">
              <a:avLst/>
            </a:prstGeom>
          </p:spPr>
        </p:pic>
        <p:pic>
          <p:nvPicPr>
            <p:cNvPr id="125" name="그림 124">
              <a:extLst>
                <a:ext uri="{FF2B5EF4-FFF2-40B4-BE49-F238E27FC236}">
                  <a16:creationId xmlns:a16="http://schemas.microsoft.com/office/drawing/2014/main" id="{9DB0D372-B833-476D-8DF7-13A03AA9E084}"/>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1800000">
              <a:off x="5843639" y="5062180"/>
              <a:ext cx="310930" cy="747512"/>
            </a:xfrm>
            <a:prstGeom prst="rect">
              <a:avLst/>
            </a:prstGeom>
          </p:spPr>
        </p:pic>
      </p:grpSp>
      <p:grpSp>
        <p:nvGrpSpPr>
          <p:cNvPr id="176" name="그룹 175">
            <a:extLst>
              <a:ext uri="{FF2B5EF4-FFF2-40B4-BE49-F238E27FC236}">
                <a16:creationId xmlns:a16="http://schemas.microsoft.com/office/drawing/2014/main" id="{EC8145A2-326F-4DE2-B66F-9153169BC5BA}"/>
              </a:ext>
            </a:extLst>
          </p:cNvPr>
          <p:cNvGrpSpPr/>
          <p:nvPr/>
        </p:nvGrpSpPr>
        <p:grpSpPr>
          <a:xfrm>
            <a:off x="5883064" y="3740294"/>
            <a:ext cx="292206" cy="639498"/>
            <a:chOff x="5883064" y="3740294"/>
            <a:chExt cx="292206" cy="639498"/>
          </a:xfrm>
        </p:grpSpPr>
        <p:pic>
          <p:nvPicPr>
            <p:cNvPr id="138" name="그림 137">
              <a:extLst>
                <a:ext uri="{FF2B5EF4-FFF2-40B4-BE49-F238E27FC236}">
                  <a16:creationId xmlns:a16="http://schemas.microsoft.com/office/drawing/2014/main" id="{CC1CDD45-A652-4442-913A-AEEA28DFEE04}"/>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18900000">
              <a:off x="5883064" y="3803792"/>
              <a:ext cx="241408" cy="576000"/>
            </a:xfrm>
            <a:prstGeom prst="rect">
              <a:avLst/>
            </a:prstGeom>
          </p:spPr>
        </p:pic>
        <p:pic>
          <p:nvPicPr>
            <p:cNvPr id="133" name="그림 132">
              <a:extLst>
                <a:ext uri="{FF2B5EF4-FFF2-40B4-BE49-F238E27FC236}">
                  <a16:creationId xmlns:a16="http://schemas.microsoft.com/office/drawing/2014/main" id="{43194A4C-88C9-46A5-86CB-DB36BFB62C8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18900000">
              <a:off x="5933862" y="3740294"/>
              <a:ext cx="241408" cy="576000"/>
            </a:xfrm>
            <a:prstGeom prst="rect">
              <a:avLst/>
            </a:prstGeom>
          </p:spPr>
        </p:pic>
      </p:grpSp>
      <p:grpSp>
        <p:nvGrpSpPr>
          <p:cNvPr id="170" name="그룹 169">
            <a:extLst>
              <a:ext uri="{FF2B5EF4-FFF2-40B4-BE49-F238E27FC236}">
                <a16:creationId xmlns:a16="http://schemas.microsoft.com/office/drawing/2014/main" id="{E777FDEE-C898-4E7C-9696-7B636D9A088B}"/>
              </a:ext>
            </a:extLst>
          </p:cNvPr>
          <p:cNvGrpSpPr/>
          <p:nvPr/>
        </p:nvGrpSpPr>
        <p:grpSpPr>
          <a:xfrm>
            <a:off x="8698578" y="-927975"/>
            <a:ext cx="192475" cy="1761308"/>
            <a:chOff x="8698578" y="-927975"/>
            <a:chExt cx="192475" cy="1761308"/>
          </a:xfrm>
        </p:grpSpPr>
        <p:pic>
          <p:nvPicPr>
            <p:cNvPr id="164" name="그림 163">
              <a:extLst>
                <a:ext uri="{FF2B5EF4-FFF2-40B4-BE49-F238E27FC236}">
                  <a16:creationId xmlns:a16="http://schemas.microsoft.com/office/drawing/2014/main" id="{91962935-6076-41A4-AEBD-BE94B19915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9900000">
              <a:off x="8698578" y="-862154"/>
              <a:ext cx="144000" cy="1695487"/>
            </a:xfrm>
            <a:prstGeom prst="rect">
              <a:avLst/>
            </a:prstGeom>
          </p:spPr>
        </p:pic>
        <p:pic>
          <p:nvPicPr>
            <p:cNvPr id="165" name="그림 164">
              <a:extLst>
                <a:ext uri="{FF2B5EF4-FFF2-40B4-BE49-F238E27FC236}">
                  <a16:creationId xmlns:a16="http://schemas.microsoft.com/office/drawing/2014/main" id="{E0559F83-B20B-488A-97E2-6D084B1B92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9900000">
              <a:off x="8751698" y="-927975"/>
              <a:ext cx="139355" cy="1700132"/>
            </a:xfrm>
            <a:prstGeom prst="rect">
              <a:avLst/>
            </a:prstGeom>
          </p:spPr>
        </p:pic>
      </p:grpSp>
    </p:spTree>
    <p:extLst>
      <p:ext uri="{BB962C8B-B14F-4D97-AF65-F5344CB8AC3E}">
        <p14:creationId xmlns:p14="http://schemas.microsoft.com/office/powerpoint/2010/main" val="24920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03.</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D1A9C91-93C1-EB4A-0879-381A6F682A2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pic>
        <p:nvPicPr>
          <p:cNvPr id="3" name="그림 2">
            <a:extLst>
              <a:ext uri="{FF2B5EF4-FFF2-40B4-BE49-F238E27FC236}">
                <a16:creationId xmlns:a16="http://schemas.microsoft.com/office/drawing/2014/main" id="{C5F243D0-F60E-CB2D-1BF7-8DD04B808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508" y="2402218"/>
            <a:ext cx="5715000" cy="3219450"/>
          </a:xfrm>
          <a:prstGeom prst="rect">
            <a:avLst/>
          </a:prstGeom>
        </p:spPr>
      </p:pic>
      <p:pic>
        <p:nvPicPr>
          <p:cNvPr id="5" name="그림 4" descr="텍스트, 화이트보드이(가) 표시된 사진&#10;&#10;자동 생성된 설명">
            <a:extLst>
              <a:ext uri="{FF2B5EF4-FFF2-40B4-BE49-F238E27FC236}">
                <a16:creationId xmlns:a16="http://schemas.microsoft.com/office/drawing/2014/main" id="{BBF2A75A-D285-A6E6-1BDE-A62C4B383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94" y="2402218"/>
            <a:ext cx="5715000" cy="3219450"/>
          </a:xfrm>
          <a:prstGeom prst="rect">
            <a:avLst/>
          </a:prstGeom>
        </p:spPr>
      </p:pic>
      <p:sp>
        <p:nvSpPr>
          <p:cNvPr id="12" name="직사각형 11">
            <a:extLst>
              <a:ext uri="{FF2B5EF4-FFF2-40B4-BE49-F238E27FC236}">
                <a16:creationId xmlns:a16="http://schemas.microsoft.com/office/drawing/2014/main" id="{E3F0E976-D7DA-B16C-EC9D-07C103F2F541}"/>
              </a:ext>
            </a:extLst>
          </p:cNvPr>
          <p:cNvSpPr/>
          <p:nvPr/>
        </p:nvSpPr>
        <p:spPr>
          <a:xfrm>
            <a:off x="1230789" y="578130"/>
            <a:ext cx="5701856"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a:t>
            </a:r>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구현내용</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nvGrpSpPr>
          <p:cNvPr id="9" name="그룹 8">
            <a:extLst>
              <a:ext uri="{FF2B5EF4-FFF2-40B4-BE49-F238E27FC236}">
                <a16:creationId xmlns:a16="http://schemas.microsoft.com/office/drawing/2014/main" id="{EC0FE7CC-B95A-25D9-5E8C-F0D68E795ADA}"/>
              </a:ext>
            </a:extLst>
          </p:cNvPr>
          <p:cNvGrpSpPr/>
          <p:nvPr/>
        </p:nvGrpSpPr>
        <p:grpSpPr>
          <a:xfrm>
            <a:off x="299933" y="1579289"/>
            <a:ext cx="2824267" cy="584775"/>
            <a:chOff x="6497345" y="2185162"/>
            <a:chExt cx="2824267" cy="584775"/>
          </a:xfrm>
        </p:grpSpPr>
        <p:sp>
          <p:nvSpPr>
            <p:cNvPr id="10" name="직사각형 9">
              <a:extLst>
                <a:ext uri="{FF2B5EF4-FFF2-40B4-BE49-F238E27FC236}">
                  <a16:creationId xmlns:a16="http://schemas.microsoft.com/office/drawing/2014/main" id="{CE0288B9-EA57-0289-0E6E-F355922CA193}"/>
                </a:ext>
              </a:extLst>
            </p:cNvPr>
            <p:cNvSpPr/>
            <p:nvPr/>
          </p:nvSpPr>
          <p:spPr>
            <a:xfrm>
              <a:off x="6497345" y="2423316"/>
              <a:ext cx="2824267" cy="231277"/>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4" name="직사각형 13">
              <a:extLst>
                <a:ext uri="{FF2B5EF4-FFF2-40B4-BE49-F238E27FC236}">
                  <a16:creationId xmlns:a16="http://schemas.microsoft.com/office/drawing/2014/main" id="{DB8111CF-4373-76E7-671F-FA1AE7AC3F95}"/>
                </a:ext>
              </a:extLst>
            </p:cNvPr>
            <p:cNvSpPr/>
            <p:nvPr/>
          </p:nvSpPr>
          <p:spPr>
            <a:xfrm>
              <a:off x="6506613" y="2185162"/>
              <a:ext cx="2410849" cy="584775"/>
            </a:xfrm>
            <a:prstGeom prst="rect">
              <a:avLst/>
            </a:prstGeom>
          </p:spPr>
          <p:txBody>
            <a:bodyPr wrap="square">
              <a:spAutoFit/>
            </a:bodyPr>
            <a:lstStyle/>
            <a:p>
              <a:r>
                <a:rPr lang="en-US" altLang="ko-KR" sz="3200" dirty="0">
                  <a:ln>
                    <a:solidFill>
                      <a:schemeClr val="accent1">
                        <a:shade val="50000"/>
                        <a:alpha val="0"/>
                      </a:schemeClr>
                    </a:solidFill>
                  </a:ln>
                  <a:solidFill>
                    <a:schemeClr val="tx1">
                      <a:lumMod val="65000"/>
                      <a:lumOff val="35000"/>
                    </a:schemeClr>
                  </a:solidFill>
                  <a:latin typeface="나눔스퀘어OTF" panose="020B0600000101010101" pitchFamily="34" charset="-127"/>
                  <a:ea typeface="나눔스퀘어OTF" panose="020B0600000101010101" pitchFamily="34" charset="-127"/>
                </a:rPr>
                <a:t>Input Image</a:t>
              </a:r>
              <a:endParaRPr lang="ko-KR" altLang="en-US" sz="3200" dirty="0">
                <a:ln>
                  <a:solidFill>
                    <a:schemeClr val="accent1">
                      <a:shade val="50000"/>
                      <a:alpha val="0"/>
                    </a:schemeClr>
                  </a:solidFill>
                </a:ln>
                <a:solidFill>
                  <a:schemeClr val="tx1">
                    <a:lumMod val="65000"/>
                    <a:lumOff val="35000"/>
                  </a:schemeClr>
                </a:solidFill>
                <a:latin typeface="나눔스퀘어OTF" panose="020B0600000101010101" pitchFamily="34" charset="-127"/>
                <a:ea typeface="나눔스퀘어OTF" panose="020B0600000101010101" pitchFamily="34" charset="-127"/>
              </a:endParaRPr>
            </a:p>
          </p:txBody>
        </p:sp>
      </p:grpSp>
      <p:grpSp>
        <p:nvGrpSpPr>
          <p:cNvPr id="16" name="그룹 15">
            <a:extLst>
              <a:ext uri="{FF2B5EF4-FFF2-40B4-BE49-F238E27FC236}">
                <a16:creationId xmlns:a16="http://schemas.microsoft.com/office/drawing/2014/main" id="{1832138B-6741-5D5F-E2D7-D3DE86C403C1}"/>
              </a:ext>
            </a:extLst>
          </p:cNvPr>
          <p:cNvGrpSpPr/>
          <p:nvPr/>
        </p:nvGrpSpPr>
        <p:grpSpPr>
          <a:xfrm>
            <a:off x="6242741" y="1579288"/>
            <a:ext cx="2824267" cy="584775"/>
            <a:chOff x="6497345" y="2185162"/>
            <a:chExt cx="2824267" cy="584775"/>
          </a:xfrm>
        </p:grpSpPr>
        <p:sp>
          <p:nvSpPr>
            <p:cNvPr id="17" name="직사각형 16">
              <a:extLst>
                <a:ext uri="{FF2B5EF4-FFF2-40B4-BE49-F238E27FC236}">
                  <a16:creationId xmlns:a16="http://schemas.microsoft.com/office/drawing/2014/main" id="{7FAC2A59-8EAB-F387-B22F-C44AD1AD5383}"/>
                </a:ext>
              </a:extLst>
            </p:cNvPr>
            <p:cNvSpPr/>
            <p:nvPr/>
          </p:nvSpPr>
          <p:spPr>
            <a:xfrm>
              <a:off x="6497345" y="2423317"/>
              <a:ext cx="2824267" cy="23127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8" name="직사각형 17">
              <a:extLst>
                <a:ext uri="{FF2B5EF4-FFF2-40B4-BE49-F238E27FC236}">
                  <a16:creationId xmlns:a16="http://schemas.microsoft.com/office/drawing/2014/main" id="{8956B1C5-6DE7-EF23-7772-B8A450163A9B}"/>
                </a:ext>
              </a:extLst>
            </p:cNvPr>
            <p:cNvSpPr/>
            <p:nvPr/>
          </p:nvSpPr>
          <p:spPr>
            <a:xfrm>
              <a:off x="6506613" y="2185162"/>
              <a:ext cx="2648151" cy="584775"/>
            </a:xfrm>
            <a:prstGeom prst="rect">
              <a:avLst/>
            </a:prstGeom>
          </p:spPr>
          <p:txBody>
            <a:bodyPr wrap="square">
              <a:spAutoFit/>
            </a:bodyPr>
            <a:lstStyle/>
            <a:p>
              <a:r>
                <a:rPr lang="en-US" altLang="ko-KR" sz="3200" dirty="0">
                  <a:ln>
                    <a:solidFill>
                      <a:schemeClr val="accent1">
                        <a:shade val="50000"/>
                        <a:alpha val="0"/>
                      </a:schemeClr>
                    </a:solidFill>
                  </a:ln>
                  <a:solidFill>
                    <a:schemeClr val="tx1">
                      <a:lumMod val="65000"/>
                      <a:lumOff val="35000"/>
                    </a:schemeClr>
                  </a:solidFill>
                  <a:latin typeface="나눔스퀘어OTF" panose="020B0600000101010101" pitchFamily="34" charset="-127"/>
                  <a:ea typeface="나눔스퀘어OTF" panose="020B0600000101010101" pitchFamily="34" charset="-127"/>
                </a:rPr>
                <a:t>Result Image</a:t>
              </a:r>
              <a:endParaRPr lang="ko-KR" altLang="en-US" sz="3200" dirty="0">
                <a:ln>
                  <a:solidFill>
                    <a:schemeClr val="accent1">
                      <a:shade val="50000"/>
                      <a:alpha val="0"/>
                    </a:schemeClr>
                  </a:solidFill>
                </a:ln>
                <a:solidFill>
                  <a:schemeClr val="tx1">
                    <a:lumMod val="65000"/>
                    <a:lumOff val="35000"/>
                  </a:schemeClr>
                </a:solidFill>
                <a:latin typeface="나눔스퀘어OTF" panose="020B0600000101010101" pitchFamily="34" charset="-127"/>
                <a:ea typeface="나눔스퀘어OTF" panose="020B0600000101010101" pitchFamily="34" charset="-127"/>
              </a:endParaRPr>
            </a:p>
          </p:txBody>
        </p:sp>
      </p:grpSp>
    </p:spTree>
    <p:extLst>
      <p:ext uri="{BB962C8B-B14F-4D97-AF65-F5344CB8AC3E}">
        <p14:creationId xmlns:p14="http://schemas.microsoft.com/office/powerpoint/2010/main" val="1478259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03.</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D1A9C91-93C1-EB4A-0879-381A6F682A2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sp>
        <p:nvSpPr>
          <p:cNvPr id="8" name="직사각형 7">
            <a:extLst>
              <a:ext uri="{FF2B5EF4-FFF2-40B4-BE49-F238E27FC236}">
                <a16:creationId xmlns:a16="http://schemas.microsoft.com/office/drawing/2014/main" id="{B0A4FBD4-5E8A-710C-ABC0-FE5D92C526D5}"/>
              </a:ext>
            </a:extLst>
          </p:cNvPr>
          <p:cNvSpPr/>
          <p:nvPr/>
        </p:nvSpPr>
        <p:spPr>
          <a:xfrm>
            <a:off x="1230789" y="578130"/>
            <a:ext cx="5701856"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a:t>
            </a:r>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구현내용</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pic>
        <p:nvPicPr>
          <p:cNvPr id="3" name="그림 2" descr="텍스트, 실내, 모니터, 벽이(가) 표시된 사진&#10;&#10;자동 생성된 설명">
            <a:extLst>
              <a:ext uri="{FF2B5EF4-FFF2-40B4-BE49-F238E27FC236}">
                <a16:creationId xmlns:a16="http://schemas.microsoft.com/office/drawing/2014/main" id="{3A655CFE-8B68-89BE-53FB-4DABBC4E8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177" y="1610067"/>
            <a:ext cx="6611646" cy="4962483"/>
          </a:xfrm>
          <a:prstGeom prst="rect">
            <a:avLst/>
          </a:prstGeom>
        </p:spPr>
      </p:pic>
    </p:spTree>
    <p:extLst>
      <p:ext uri="{BB962C8B-B14F-4D97-AF65-F5344CB8AC3E}">
        <p14:creationId xmlns:p14="http://schemas.microsoft.com/office/powerpoint/2010/main" val="203220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id="{F3F59E9C-994B-4D1E-8C75-7D1496936DF4}"/>
              </a:ext>
            </a:extLst>
          </p:cNvPr>
          <p:cNvSpPr/>
          <p:nvPr/>
        </p:nvSpPr>
        <p:spPr>
          <a:xfrm>
            <a:off x="6991350" y="1964783"/>
            <a:ext cx="3724275" cy="3207292"/>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46" name="직사각형 45">
            <a:extLst>
              <a:ext uri="{FF2B5EF4-FFF2-40B4-BE49-F238E27FC236}">
                <a16:creationId xmlns:a16="http://schemas.microsoft.com/office/drawing/2014/main" id="{C9C1AA1A-416E-497E-A569-EB84C584119B}"/>
              </a:ext>
            </a:extLst>
          </p:cNvPr>
          <p:cNvSpPr/>
          <p:nvPr/>
        </p:nvSpPr>
        <p:spPr>
          <a:xfrm>
            <a:off x="7009782" y="1964782"/>
            <a:ext cx="3703256"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47" name="직사각형 46">
            <a:extLst>
              <a:ext uri="{FF2B5EF4-FFF2-40B4-BE49-F238E27FC236}">
                <a16:creationId xmlns:a16="http://schemas.microsoft.com/office/drawing/2014/main" id="{425D0C74-B466-43BC-93D9-44CDB86B43B7}"/>
              </a:ext>
            </a:extLst>
          </p:cNvPr>
          <p:cNvSpPr/>
          <p:nvPr/>
        </p:nvSpPr>
        <p:spPr>
          <a:xfrm>
            <a:off x="7009782" y="5096684"/>
            <a:ext cx="3703254"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48" name="직사각형 47">
            <a:extLst>
              <a:ext uri="{FF2B5EF4-FFF2-40B4-BE49-F238E27FC236}">
                <a16:creationId xmlns:a16="http://schemas.microsoft.com/office/drawing/2014/main" id="{2DDA4170-5FFB-4AAD-BEB1-BD0E9B75531A}"/>
              </a:ext>
            </a:extLst>
          </p:cNvPr>
          <p:cNvSpPr/>
          <p:nvPr/>
        </p:nvSpPr>
        <p:spPr>
          <a:xfrm>
            <a:off x="7361572" y="4511596"/>
            <a:ext cx="2983830" cy="400110"/>
          </a:xfrm>
          <a:prstGeom prst="rect">
            <a:avLst/>
          </a:prstGeom>
        </p:spPr>
        <p:txBody>
          <a:bodyPr wrap="none">
            <a:spAutoFit/>
          </a:bodyPr>
          <a:lstStyle/>
          <a:p>
            <a:pPr algn="ctr" latinLnBrk="0"/>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Semantics Segmentaion</a:t>
            </a:r>
            <a:endPar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A2B114E-76B5-EDB6-4AE4-97B7758E11FD}"/>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04.</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68" name="직사각형 67">
            <a:extLst>
              <a:ext uri="{FF2B5EF4-FFF2-40B4-BE49-F238E27FC236}">
                <a16:creationId xmlns:a16="http://schemas.microsoft.com/office/drawing/2014/main" id="{CC5D5163-3A65-DF85-A469-AAF53DA5C7EF}"/>
              </a:ext>
            </a:extLst>
          </p:cNvPr>
          <p:cNvSpPr/>
          <p:nvPr/>
        </p:nvSpPr>
        <p:spPr>
          <a:xfrm>
            <a:off x="1230788" y="578130"/>
            <a:ext cx="5275825"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실험과정 및 결과</a:t>
            </a:r>
          </a:p>
        </p:txBody>
      </p:sp>
      <p:sp>
        <p:nvSpPr>
          <p:cNvPr id="69" name="직사각형 68">
            <a:extLst>
              <a:ext uri="{FF2B5EF4-FFF2-40B4-BE49-F238E27FC236}">
                <a16:creationId xmlns:a16="http://schemas.microsoft.com/office/drawing/2014/main" id="{513334C5-4A57-9D81-870C-01E7B93B64FC}"/>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sp>
        <p:nvSpPr>
          <p:cNvPr id="70" name="직사각형 69">
            <a:extLst>
              <a:ext uri="{FF2B5EF4-FFF2-40B4-BE49-F238E27FC236}">
                <a16:creationId xmlns:a16="http://schemas.microsoft.com/office/drawing/2014/main" id="{50820F69-2359-28CD-6BC5-579754105E76}"/>
              </a:ext>
            </a:extLst>
          </p:cNvPr>
          <p:cNvSpPr/>
          <p:nvPr/>
        </p:nvSpPr>
        <p:spPr>
          <a:xfrm>
            <a:off x="1476375" y="1964782"/>
            <a:ext cx="3724275" cy="320729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71" name="직사각형 70">
            <a:extLst>
              <a:ext uri="{FF2B5EF4-FFF2-40B4-BE49-F238E27FC236}">
                <a16:creationId xmlns:a16="http://schemas.microsoft.com/office/drawing/2014/main" id="{69A74D78-D8B0-7DEF-7025-F7666452AC58}"/>
              </a:ext>
            </a:extLst>
          </p:cNvPr>
          <p:cNvSpPr/>
          <p:nvPr/>
        </p:nvSpPr>
        <p:spPr>
          <a:xfrm>
            <a:off x="1476375" y="1964782"/>
            <a:ext cx="3724274"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72" name="직사각형 71">
            <a:extLst>
              <a:ext uri="{FF2B5EF4-FFF2-40B4-BE49-F238E27FC236}">
                <a16:creationId xmlns:a16="http://schemas.microsoft.com/office/drawing/2014/main" id="{66F9B70E-DD01-4097-350A-B0073334ED6C}"/>
              </a:ext>
            </a:extLst>
          </p:cNvPr>
          <p:cNvSpPr/>
          <p:nvPr/>
        </p:nvSpPr>
        <p:spPr>
          <a:xfrm>
            <a:off x="1476374" y="5096684"/>
            <a:ext cx="3724273"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73" name="직사각형 72">
            <a:extLst>
              <a:ext uri="{FF2B5EF4-FFF2-40B4-BE49-F238E27FC236}">
                <a16:creationId xmlns:a16="http://schemas.microsoft.com/office/drawing/2014/main" id="{86515D5B-AEDA-D63C-842E-C9C2CAEAEB85}"/>
              </a:ext>
            </a:extLst>
          </p:cNvPr>
          <p:cNvSpPr/>
          <p:nvPr/>
        </p:nvSpPr>
        <p:spPr>
          <a:xfrm>
            <a:off x="2554321" y="4508342"/>
            <a:ext cx="1568378" cy="400110"/>
          </a:xfrm>
          <a:prstGeom prst="rect">
            <a:avLst/>
          </a:prstGeom>
        </p:spPr>
        <p:txBody>
          <a:bodyPr wrap="none">
            <a:spAutoFit/>
          </a:bodyPr>
          <a:lstStyle/>
          <a:p>
            <a:pPr algn="ctr" latinLnBrk="0"/>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Our Method</a:t>
            </a:r>
            <a:endPar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pic>
        <p:nvPicPr>
          <p:cNvPr id="81" name="Picture 12">
            <a:extLst>
              <a:ext uri="{FF2B5EF4-FFF2-40B4-BE49-F238E27FC236}">
                <a16:creationId xmlns:a16="http://schemas.microsoft.com/office/drawing/2014/main" id="{A5C3F7B8-75EA-AEE7-AB7D-1BA04BA53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46" y="2124974"/>
            <a:ext cx="2565328" cy="22204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sk R-CNN 논문(Mask R-CNN) 리뷰">
            <a:extLst>
              <a:ext uri="{FF2B5EF4-FFF2-40B4-BE49-F238E27FC236}">
                <a16:creationId xmlns:a16="http://schemas.microsoft.com/office/drawing/2014/main" id="{3A10CCA8-C13D-E97F-66AD-9FBCD7AA1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56" r="7556"/>
          <a:stretch/>
        </p:blipFill>
        <p:spPr bwMode="auto">
          <a:xfrm>
            <a:off x="7560427" y="2124974"/>
            <a:ext cx="2605340" cy="2301820"/>
          </a:xfrm>
          <a:prstGeom prst="rect">
            <a:avLst/>
          </a:prstGeom>
          <a:effectLst>
            <a:softEdge rad="12700"/>
          </a:effectLst>
          <a:extLst>
            <a:ext uri="{909E8E84-426E-40DD-AFC4-6F175D3DCCD1}">
              <a14:hiddenFill xmlns:a14="http://schemas.microsoft.com/office/drawing/2010/main">
                <a:solidFill>
                  <a:srgbClr val="FFFFFF"/>
                </a:solidFill>
              </a14:hiddenFill>
            </a:ext>
          </a:extLst>
        </p:spPr>
      </p:pic>
      <p:sp>
        <p:nvSpPr>
          <p:cNvPr id="82" name="직사각형 81">
            <a:extLst>
              <a:ext uri="{FF2B5EF4-FFF2-40B4-BE49-F238E27FC236}">
                <a16:creationId xmlns:a16="http://schemas.microsoft.com/office/drawing/2014/main" id="{B843B0BB-C420-1C6D-0C4A-8785A942D791}"/>
              </a:ext>
            </a:extLst>
          </p:cNvPr>
          <p:cNvSpPr/>
          <p:nvPr/>
        </p:nvSpPr>
        <p:spPr>
          <a:xfrm>
            <a:off x="1476374" y="5474328"/>
            <a:ext cx="9236662" cy="707886"/>
          </a:xfrm>
          <a:prstGeom prst="rect">
            <a:avLst/>
          </a:prstGeom>
          <a:noFill/>
        </p:spPr>
        <p:txBody>
          <a:bodyPr wrap="square" rtlCol="0">
            <a:spAutoFit/>
          </a:bodyPr>
          <a:lstStyle/>
          <a:p>
            <a:pPr algn="ct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머신러닝</a:t>
            </a:r>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(Mask-RCNN) </a:t>
            </a: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기반 </a:t>
            </a:r>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model</a:t>
            </a: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을 비교 대상으로 함</a:t>
            </a:r>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p>
          <a:p>
            <a:pPr algn="ct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즉</a:t>
            </a:r>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get_mask </a:t>
            </a: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모듈을 </a:t>
            </a:r>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machine learning </a:t>
            </a:r>
            <a:r>
              <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기반 모델로 대체 했을 때의 추론 시간 비교</a:t>
            </a:r>
          </a:p>
        </p:txBody>
      </p:sp>
    </p:spTree>
    <p:extLst>
      <p:ext uri="{BB962C8B-B14F-4D97-AF65-F5344CB8AC3E}">
        <p14:creationId xmlns:p14="http://schemas.microsoft.com/office/powerpoint/2010/main" val="1116398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44818D74-ACF7-46F0-9E51-6EDBBF17CF04}"/>
              </a:ext>
            </a:extLst>
          </p:cNvPr>
          <p:cNvSpPr/>
          <p:nvPr/>
        </p:nvSpPr>
        <p:spPr>
          <a:xfrm>
            <a:off x="623888"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5" name="직사각형 14">
            <a:extLst>
              <a:ext uri="{FF2B5EF4-FFF2-40B4-BE49-F238E27FC236}">
                <a16:creationId xmlns:a16="http://schemas.microsoft.com/office/drawing/2014/main" id="{0E8F41BE-8342-4A65-A2C1-B2F73686D14D}"/>
              </a:ext>
            </a:extLst>
          </p:cNvPr>
          <p:cNvSpPr/>
          <p:nvPr/>
        </p:nvSpPr>
        <p:spPr>
          <a:xfrm>
            <a:off x="623888"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16" name="직사각형 15">
            <a:extLst>
              <a:ext uri="{FF2B5EF4-FFF2-40B4-BE49-F238E27FC236}">
                <a16:creationId xmlns:a16="http://schemas.microsoft.com/office/drawing/2014/main" id="{0FD676DD-CD8D-4C9E-8F04-BA911F7790A3}"/>
              </a:ext>
            </a:extLst>
          </p:cNvPr>
          <p:cNvSpPr/>
          <p:nvPr/>
        </p:nvSpPr>
        <p:spPr>
          <a:xfrm>
            <a:off x="690955" y="2176793"/>
            <a:ext cx="4772025" cy="400110"/>
          </a:xfrm>
          <a:prstGeom prst="rect">
            <a:avLst/>
          </a:prstGeom>
        </p:spPr>
        <p:txBody>
          <a:bodyPr wrap="square">
            <a:spAutoFit/>
          </a:bodyPr>
          <a:lstStyle/>
          <a:p>
            <a:pPr latinLnBrk="0"/>
            <a:r>
              <a:rPr lang="en-US" altLang="ko-KR"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Inference Time (second / frame)</a:t>
            </a:r>
            <a:endParaRPr lang="ko-KR" altLang="en-US" sz="2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04.</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8A2DE3A2-AD53-4BE7-9961-6DEFBBF5BB84}"/>
              </a:ext>
            </a:extLst>
          </p:cNvPr>
          <p:cNvSpPr/>
          <p:nvPr/>
        </p:nvSpPr>
        <p:spPr>
          <a:xfrm>
            <a:off x="1230788" y="578130"/>
            <a:ext cx="5275825"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실험과정 및 결과</a:t>
            </a:r>
          </a:p>
        </p:txBody>
      </p:sp>
      <p:grpSp>
        <p:nvGrpSpPr>
          <p:cNvPr id="24" name="그룹 23">
            <a:extLst>
              <a:ext uri="{FF2B5EF4-FFF2-40B4-BE49-F238E27FC236}">
                <a16:creationId xmlns:a16="http://schemas.microsoft.com/office/drawing/2014/main" id="{A2F82710-D242-4E64-BE00-1FC9FA1D6536}"/>
              </a:ext>
            </a:extLst>
          </p:cNvPr>
          <p:cNvGrpSpPr/>
          <p:nvPr/>
        </p:nvGrpSpPr>
        <p:grpSpPr>
          <a:xfrm>
            <a:off x="6493432" y="2249379"/>
            <a:ext cx="5074679" cy="2661947"/>
            <a:chOff x="6493432" y="2249379"/>
            <a:chExt cx="5074679" cy="2661947"/>
          </a:xfrm>
        </p:grpSpPr>
        <p:grpSp>
          <p:nvGrpSpPr>
            <p:cNvPr id="25" name="그룹 24">
              <a:extLst>
                <a:ext uri="{FF2B5EF4-FFF2-40B4-BE49-F238E27FC236}">
                  <a16:creationId xmlns:a16="http://schemas.microsoft.com/office/drawing/2014/main" id="{72D18B4D-31E5-41BD-A025-03013954F479}"/>
                </a:ext>
              </a:extLst>
            </p:cNvPr>
            <p:cNvGrpSpPr/>
            <p:nvPr/>
          </p:nvGrpSpPr>
          <p:grpSpPr>
            <a:xfrm>
              <a:off x="6493432" y="2249379"/>
              <a:ext cx="5074679" cy="338554"/>
              <a:chOff x="6493432" y="2379357"/>
              <a:chExt cx="5074679" cy="338554"/>
            </a:xfrm>
          </p:grpSpPr>
          <p:sp>
            <p:nvSpPr>
              <p:cNvPr id="30" name="직사각형 29">
                <a:extLst>
                  <a:ext uri="{FF2B5EF4-FFF2-40B4-BE49-F238E27FC236}">
                    <a16:creationId xmlns:a16="http://schemas.microsoft.com/office/drawing/2014/main" id="{9D68B00A-6971-4C59-8220-E310DFEF41B6}"/>
                  </a:ext>
                </a:extLst>
              </p:cNvPr>
              <p:cNvSpPr/>
              <p:nvPr/>
            </p:nvSpPr>
            <p:spPr>
              <a:xfrm>
                <a:off x="6497344" y="2423316"/>
                <a:ext cx="5070767"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31" name="직사각형 30">
                <a:extLst>
                  <a:ext uri="{FF2B5EF4-FFF2-40B4-BE49-F238E27FC236}">
                    <a16:creationId xmlns:a16="http://schemas.microsoft.com/office/drawing/2014/main" id="{A9204B83-D496-4A85-82D3-6BE50D47B15E}"/>
                  </a:ext>
                </a:extLst>
              </p:cNvPr>
              <p:cNvSpPr/>
              <p:nvPr/>
            </p:nvSpPr>
            <p:spPr>
              <a:xfrm>
                <a:off x="6493432" y="2379357"/>
                <a:ext cx="4498347" cy="338554"/>
              </a:xfrm>
              <a:prstGeom prst="rect">
                <a:avLst/>
              </a:prstGeom>
            </p:spPr>
            <p:txBody>
              <a:bodyPr wrap="none">
                <a:spAutoFit/>
              </a:bodyPr>
              <a:lstStyle/>
              <a:p>
                <a:r>
                  <a:rPr lang="en-US" altLang="ko-KR" sz="1600" b="1" dirty="0">
                    <a:ln>
                      <a:solidFill>
                        <a:schemeClr val="accent1">
                          <a:shade val="50000"/>
                          <a:alpha val="0"/>
                        </a:schemeClr>
                      </a:solidFill>
                    </a:ln>
                    <a:solidFill>
                      <a:schemeClr val="tx1">
                        <a:lumMod val="75000"/>
                        <a:lumOff val="25000"/>
                      </a:schemeClr>
                    </a:solidFill>
                    <a:latin typeface="나눔스퀘어OTF Bold" panose="020B0600000101010101" pitchFamily="34" charset="-127"/>
                    <a:ea typeface="나눔스퀘어OTF Bold" panose="020B0600000101010101" pitchFamily="34" charset="-127"/>
                  </a:rPr>
                  <a:t>Deep Learning </a:t>
                </a:r>
                <a:r>
                  <a:rPr lang="ko-KR" altLang="en-US" sz="1600" b="1" dirty="0">
                    <a:ln>
                      <a:solidFill>
                        <a:schemeClr val="accent1">
                          <a:shade val="50000"/>
                          <a:alpha val="0"/>
                        </a:schemeClr>
                      </a:solidFill>
                    </a:ln>
                    <a:solidFill>
                      <a:schemeClr val="tx1">
                        <a:lumMod val="75000"/>
                        <a:lumOff val="25000"/>
                      </a:schemeClr>
                    </a:solidFill>
                    <a:latin typeface="나눔스퀘어OTF Bold" panose="020B0600000101010101" pitchFamily="34" charset="-127"/>
                    <a:ea typeface="나눔스퀘어OTF Bold" panose="020B0600000101010101" pitchFamily="34" charset="-127"/>
                  </a:rPr>
                  <a:t>기반 모델은 경량화에 한계가 있다</a:t>
                </a:r>
                <a:r>
                  <a:rPr lang="en-US" altLang="ko-KR" sz="1600" b="1" dirty="0">
                    <a:ln>
                      <a:solidFill>
                        <a:schemeClr val="accent1">
                          <a:shade val="50000"/>
                          <a:alpha val="0"/>
                        </a:schemeClr>
                      </a:solidFill>
                    </a:ln>
                    <a:solidFill>
                      <a:schemeClr val="tx1">
                        <a:lumMod val="75000"/>
                        <a:lumOff val="25000"/>
                      </a:schemeClr>
                    </a:solidFill>
                    <a:latin typeface="나눔스퀘어OTF Bold" panose="020B0600000101010101" pitchFamily="34" charset="-127"/>
                    <a:ea typeface="나눔스퀘어OTF Bold" panose="020B0600000101010101" pitchFamily="34" charset="-127"/>
                  </a:rPr>
                  <a:t>.</a:t>
                </a:r>
                <a:endParaRPr lang="ko-KR" altLang="en-US" sz="1600" b="1" dirty="0">
                  <a:ln>
                    <a:solidFill>
                      <a:schemeClr val="accent1">
                        <a:shade val="50000"/>
                        <a:alpha val="0"/>
                      </a:schemeClr>
                    </a:solidFill>
                  </a:ln>
                  <a:solidFill>
                    <a:schemeClr val="tx1">
                      <a:lumMod val="75000"/>
                      <a:lumOff val="25000"/>
                    </a:schemeClr>
                  </a:solidFill>
                  <a:latin typeface="나눔스퀘어OTF Bold" panose="020B0600000101010101" pitchFamily="34" charset="-127"/>
                  <a:ea typeface="나눔스퀘어OTF Bold" panose="020B0600000101010101" pitchFamily="34" charset="-127"/>
                </a:endParaRPr>
              </a:p>
            </p:txBody>
          </p:sp>
        </p:grpSp>
        <p:sp>
          <p:nvSpPr>
            <p:cNvPr id="27" name="직사각형 26">
              <a:extLst>
                <a:ext uri="{FF2B5EF4-FFF2-40B4-BE49-F238E27FC236}">
                  <a16:creationId xmlns:a16="http://schemas.microsoft.com/office/drawing/2014/main" id="{A325D219-D362-4856-996A-64973A01B681}"/>
                </a:ext>
              </a:extLst>
            </p:cNvPr>
            <p:cNvSpPr/>
            <p:nvPr/>
          </p:nvSpPr>
          <p:spPr>
            <a:xfrm>
              <a:off x="6506613" y="2587933"/>
              <a:ext cx="4707827" cy="2323393"/>
            </a:xfrm>
            <a:prstGeom prst="rect">
              <a:avLst/>
            </a:prstGeom>
          </p:spPr>
          <p:txBody>
            <a:bodyPr wrap="none">
              <a:spAutoFit/>
            </a:bodyPr>
            <a:lstStyle/>
            <a:p>
              <a:pPr marL="171450" indent="-171450">
                <a:lnSpc>
                  <a:spcPct val="150000"/>
                </a:lnSpc>
                <a:buFont typeface="Wingdings" panose="05000000000000000000" pitchFamily="2" charset="2"/>
                <a:buChar char="§"/>
              </a:pP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Our method:</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0.02 sec / frame</a:t>
              </a:r>
            </a:p>
            <a:p>
              <a:pPr marL="171450" indent="-171450">
                <a:lnSpc>
                  <a:spcPct val="150000"/>
                </a:lnSpc>
                <a:buFont typeface="Wingdings" panose="05000000000000000000" pitchFamily="2" charset="2"/>
                <a:buChar char="§"/>
              </a:pP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Semantics Segmentation: 2.13 sec / frame</a:t>
              </a:r>
              <a:b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b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marL="171450" indent="-171450">
                <a:lnSpc>
                  <a:spcPct val="150000"/>
                </a:lnSpc>
                <a:buFont typeface="Wingdings" panose="05000000000000000000" pitchFamily="2" charset="2"/>
                <a:buChar char="§"/>
              </a:pP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Model</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에 들어갈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image</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를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downsampling </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한 뒤</a:t>
              </a:r>
              <a:b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b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나온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mask</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를</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upscale </a:t>
              </a: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하는 방식으로 경량화를 시도했으나</a:t>
              </a:r>
              <a:b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b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모델의 정확도가 급격하게 떨어지기 전까지 </a:t>
              </a: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downsampling</a:t>
              </a:r>
              <a:b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b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을 한 것으로는 충분하지 않았음</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cxnSp>
        <p:nvCxnSpPr>
          <p:cNvPr id="60" name="직선 연결선 59">
            <a:extLst>
              <a:ext uri="{FF2B5EF4-FFF2-40B4-BE49-F238E27FC236}">
                <a16:creationId xmlns:a16="http://schemas.microsoft.com/office/drawing/2014/main" id="{91435940-517E-425E-94E9-0D1677AFFA1B}"/>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4F67B992-7263-261D-FECE-FED5EF6E5EE4}"/>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graphicFrame>
        <p:nvGraphicFramePr>
          <p:cNvPr id="5" name="차트 4">
            <a:extLst>
              <a:ext uri="{FF2B5EF4-FFF2-40B4-BE49-F238E27FC236}">
                <a16:creationId xmlns:a16="http://schemas.microsoft.com/office/drawing/2014/main" id="{EEB50C40-E4FD-650B-9721-F92349920E04}"/>
              </a:ext>
            </a:extLst>
          </p:cNvPr>
          <p:cNvGraphicFramePr/>
          <p:nvPr>
            <p:extLst>
              <p:ext uri="{D42A27DB-BD31-4B8C-83A1-F6EECF244321}">
                <p14:modId xmlns:p14="http://schemas.microsoft.com/office/powerpoint/2010/main" val="1455816500"/>
              </p:ext>
            </p:extLst>
          </p:nvPr>
        </p:nvGraphicFramePr>
        <p:xfrm>
          <a:off x="802541" y="2639960"/>
          <a:ext cx="5112484" cy="34983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8406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E97E1"/>
        </a:soli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D441194-4FF3-27B6-BCB3-DBC4A4817306}"/>
              </a:ext>
            </a:extLst>
          </p:cNvPr>
          <p:cNvGrpSpPr/>
          <p:nvPr/>
        </p:nvGrpSpPr>
        <p:grpSpPr>
          <a:xfrm>
            <a:off x="4649416" y="-927975"/>
            <a:ext cx="8716930" cy="8019368"/>
            <a:chOff x="4649416" y="-927975"/>
            <a:chExt cx="8716930" cy="8019368"/>
          </a:xfrm>
        </p:grpSpPr>
        <p:grpSp>
          <p:nvGrpSpPr>
            <p:cNvPr id="3" name="그룹 2">
              <a:extLst>
                <a:ext uri="{FF2B5EF4-FFF2-40B4-BE49-F238E27FC236}">
                  <a16:creationId xmlns:a16="http://schemas.microsoft.com/office/drawing/2014/main" id="{543F0C4A-0E65-4F85-A3FD-F02B11C9F04B}"/>
                </a:ext>
              </a:extLst>
            </p:cNvPr>
            <p:cNvGrpSpPr/>
            <p:nvPr/>
          </p:nvGrpSpPr>
          <p:grpSpPr>
            <a:xfrm>
              <a:off x="9769278" y="2663051"/>
              <a:ext cx="1598798" cy="215348"/>
              <a:chOff x="9769278" y="2663051"/>
              <a:chExt cx="1598798" cy="215348"/>
            </a:xfrm>
          </p:grpSpPr>
          <p:pic>
            <p:nvPicPr>
              <p:cNvPr id="4" name="그림 3">
                <a:extLst>
                  <a:ext uri="{FF2B5EF4-FFF2-40B4-BE49-F238E27FC236}">
                    <a16:creationId xmlns:a16="http://schemas.microsoft.com/office/drawing/2014/main" id="{223FCCE8-7D75-4734-82A7-EA32BFF42A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600000">
                <a:off x="10467353" y="2028474"/>
                <a:ext cx="151850" cy="1548000"/>
              </a:xfrm>
              <a:prstGeom prst="rect">
                <a:avLst/>
              </a:prstGeom>
            </p:spPr>
          </p:pic>
          <p:pic>
            <p:nvPicPr>
              <p:cNvPr id="5" name="그림 4">
                <a:extLst>
                  <a:ext uri="{FF2B5EF4-FFF2-40B4-BE49-F238E27FC236}">
                    <a16:creationId xmlns:a16="http://schemas.microsoft.com/office/drawing/2014/main" id="{A9A01239-A542-4218-A3FB-45FF23B78C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600000">
                <a:off x="10518151" y="1964976"/>
                <a:ext cx="151850" cy="1548000"/>
              </a:xfrm>
              <a:prstGeom prst="rect">
                <a:avLst/>
              </a:prstGeom>
            </p:spPr>
          </p:pic>
        </p:grpSp>
        <p:grpSp>
          <p:nvGrpSpPr>
            <p:cNvPr id="6" name="그룹 5">
              <a:extLst>
                <a:ext uri="{FF2B5EF4-FFF2-40B4-BE49-F238E27FC236}">
                  <a16:creationId xmlns:a16="http://schemas.microsoft.com/office/drawing/2014/main" id="{24AD1349-0E7A-4723-BD25-75737F871A79}"/>
                </a:ext>
              </a:extLst>
            </p:cNvPr>
            <p:cNvGrpSpPr/>
            <p:nvPr/>
          </p:nvGrpSpPr>
          <p:grpSpPr>
            <a:xfrm>
              <a:off x="5836836" y="3872742"/>
              <a:ext cx="1748608" cy="205177"/>
              <a:chOff x="5836836" y="3872742"/>
              <a:chExt cx="1748608" cy="205177"/>
            </a:xfrm>
          </p:grpSpPr>
          <p:pic>
            <p:nvPicPr>
              <p:cNvPr id="7" name="그림 6">
                <a:extLst>
                  <a:ext uri="{FF2B5EF4-FFF2-40B4-BE49-F238E27FC236}">
                    <a16:creationId xmlns:a16="http://schemas.microsoft.com/office/drawing/2014/main" id="{0533A231-6FE7-4088-A11E-C5E955843E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8000000">
                <a:off x="6612580" y="3158175"/>
                <a:ext cx="144000" cy="1695487"/>
              </a:xfrm>
              <a:prstGeom prst="rect">
                <a:avLst/>
              </a:prstGeom>
            </p:spPr>
          </p:pic>
          <p:pic>
            <p:nvPicPr>
              <p:cNvPr id="8" name="그림 7">
                <a:extLst>
                  <a:ext uri="{FF2B5EF4-FFF2-40B4-BE49-F238E27FC236}">
                    <a16:creationId xmlns:a16="http://schemas.microsoft.com/office/drawing/2014/main" id="{B8417D79-3B99-47BB-8266-681E8BB7C8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8000000">
                <a:off x="6665700" y="3092354"/>
                <a:ext cx="139355" cy="1700132"/>
              </a:xfrm>
              <a:prstGeom prst="rect">
                <a:avLst/>
              </a:prstGeom>
            </p:spPr>
          </p:pic>
        </p:grpSp>
        <p:grpSp>
          <p:nvGrpSpPr>
            <p:cNvPr id="9" name="그룹 8">
              <a:extLst>
                <a:ext uri="{FF2B5EF4-FFF2-40B4-BE49-F238E27FC236}">
                  <a16:creationId xmlns:a16="http://schemas.microsoft.com/office/drawing/2014/main" id="{90CAFEAE-D339-4C78-B5B5-9DB71403E0D2}"/>
                </a:ext>
              </a:extLst>
            </p:cNvPr>
            <p:cNvGrpSpPr/>
            <p:nvPr/>
          </p:nvGrpSpPr>
          <p:grpSpPr>
            <a:xfrm>
              <a:off x="6645581" y="3349915"/>
              <a:ext cx="3435318" cy="3130258"/>
              <a:chOff x="6645581" y="3349915"/>
              <a:chExt cx="3435318" cy="3130258"/>
            </a:xfrm>
          </p:grpSpPr>
          <p:pic>
            <p:nvPicPr>
              <p:cNvPr id="10" name="그림 9">
                <a:extLst>
                  <a:ext uri="{FF2B5EF4-FFF2-40B4-BE49-F238E27FC236}">
                    <a16:creationId xmlns:a16="http://schemas.microsoft.com/office/drawing/2014/main" id="{D0D808F1-0CB9-48A2-9AAB-070E80F4D8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81" y="3413413"/>
                <a:ext cx="3380521" cy="3066760"/>
              </a:xfrm>
              <a:prstGeom prst="rect">
                <a:avLst/>
              </a:prstGeom>
            </p:spPr>
          </p:pic>
          <p:pic>
            <p:nvPicPr>
              <p:cNvPr id="11" name="그림 10">
                <a:extLst>
                  <a:ext uri="{FF2B5EF4-FFF2-40B4-BE49-F238E27FC236}">
                    <a16:creationId xmlns:a16="http://schemas.microsoft.com/office/drawing/2014/main" id="{D1CAF6F1-D894-45C1-87C7-2BCC375AA5D7}"/>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
                        </a14:imgEffect>
                      </a14:imgLayer>
                    </a14:imgProps>
                  </a:ext>
                  <a:ext uri="{28A0092B-C50C-407E-A947-70E740481C1C}">
                    <a14:useLocalDpi xmlns:a14="http://schemas.microsoft.com/office/drawing/2010/main"/>
                  </a:ext>
                </a:extLst>
              </a:blip>
              <a:stretch>
                <a:fillRect/>
              </a:stretch>
            </p:blipFill>
            <p:spPr>
              <a:xfrm>
                <a:off x="6692380" y="3349915"/>
                <a:ext cx="3388519" cy="3066760"/>
              </a:xfrm>
              <a:prstGeom prst="rect">
                <a:avLst/>
              </a:prstGeom>
            </p:spPr>
          </p:pic>
        </p:grpSp>
        <p:grpSp>
          <p:nvGrpSpPr>
            <p:cNvPr id="12" name="그룹 11">
              <a:extLst>
                <a:ext uri="{FF2B5EF4-FFF2-40B4-BE49-F238E27FC236}">
                  <a16:creationId xmlns:a16="http://schemas.microsoft.com/office/drawing/2014/main" id="{13D0DA8F-B87D-4ED4-AC1D-34DFFD9B5327}"/>
                </a:ext>
              </a:extLst>
            </p:cNvPr>
            <p:cNvGrpSpPr/>
            <p:nvPr/>
          </p:nvGrpSpPr>
          <p:grpSpPr>
            <a:xfrm>
              <a:off x="4649416" y="5365493"/>
              <a:ext cx="1112632" cy="1725900"/>
              <a:chOff x="4649416" y="5365493"/>
              <a:chExt cx="1112632" cy="1725900"/>
            </a:xfrm>
          </p:grpSpPr>
          <p:pic>
            <p:nvPicPr>
              <p:cNvPr id="13" name="그림 12">
                <a:extLst>
                  <a:ext uri="{FF2B5EF4-FFF2-40B4-BE49-F238E27FC236}">
                    <a16:creationId xmlns:a16="http://schemas.microsoft.com/office/drawing/2014/main" id="{4B312E17-FFE9-43D7-B43D-74E45FA1419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9265145">
                <a:off x="4649416" y="5409128"/>
                <a:ext cx="1081697" cy="1682265"/>
              </a:xfrm>
              <a:prstGeom prst="rect">
                <a:avLst/>
              </a:prstGeom>
            </p:spPr>
          </p:pic>
          <p:pic>
            <p:nvPicPr>
              <p:cNvPr id="14" name="그림 13">
                <a:extLst>
                  <a:ext uri="{FF2B5EF4-FFF2-40B4-BE49-F238E27FC236}">
                    <a16:creationId xmlns:a16="http://schemas.microsoft.com/office/drawing/2014/main" id="{B866F0A1-98FE-41EB-874C-43E7D7019D28}"/>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a:ext>
                </a:extLst>
              </a:blip>
              <a:stretch>
                <a:fillRect/>
              </a:stretch>
            </p:blipFill>
            <p:spPr>
              <a:xfrm rot="19265145">
                <a:off x="4680351" y="5365493"/>
                <a:ext cx="1081697" cy="1682265"/>
              </a:xfrm>
              <a:prstGeom prst="rect">
                <a:avLst/>
              </a:prstGeom>
            </p:spPr>
          </p:pic>
        </p:grpSp>
        <p:grpSp>
          <p:nvGrpSpPr>
            <p:cNvPr id="15" name="그룹 14">
              <a:extLst>
                <a:ext uri="{FF2B5EF4-FFF2-40B4-BE49-F238E27FC236}">
                  <a16:creationId xmlns:a16="http://schemas.microsoft.com/office/drawing/2014/main" id="{21B7B982-4425-44BD-AFB1-49573B5ED277}"/>
                </a:ext>
              </a:extLst>
            </p:cNvPr>
            <p:cNvGrpSpPr/>
            <p:nvPr/>
          </p:nvGrpSpPr>
          <p:grpSpPr>
            <a:xfrm>
              <a:off x="10297420" y="3228149"/>
              <a:ext cx="541765" cy="618146"/>
              <a:chOff x="10297420" y="3228149"/>
              <a:chExt cx="541765" cy="618146"/>
            </a:xfrm>
          </p:grpSpPr>
          <p:pic>
            <p:nvPicPr>
              <p:cNvPr id="16" name="그림 15">
                <a:extLst>
                  <a:ext uri="{FF2B5EF4-FFF2-40B4-BE49-F238E27FC236}">
                    <a16:creationId xmlns:a16="http://schemas.microsoft.com/office/drawing/2014/main" id="{AE17054B-4875-4C99-AA79-A7AC8FA3D32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97420" y="3291647"/>
                <a:ext cx="493022" cy="554648"/>
              </a:xfrm>
              <a:prstGeom prst="rect">
                <a:avLst/>
              </a:prstGeom>
            </p:spPr>
          </p:pic>
          <p:pic>
            <p:nvPicPr>
              <p:cNvPr id="17" name="그림 16">
                <a:extLst>
                  <a:ext uri="{FF2B5EF4-FFF2-40B4-BE49-F238E27FC236}">
                    <a16:creationId xmlns:a16="http://schemas.microsoft.com/office/drawing/2014/main" id="{F0F5D446-4157-40EE-B25C-E5DD8BF894B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50272" y="3228149"/>
                <a:ext cx="488913" cy="554648"/>
              </a:xfrm>
              <a:prstGeom prst="rect">
                <a:avLst/>
              </a:prstGeom>
            </p:spPr>
          </p:pic>
        </p:grpSp>
        <p:grpSp>
          <p:nvGrpSpPr>
            <p:cNvPr id="18" name="그룹 17">
              <a:extLst>
                <a:ext uri="{FF2B5EF4-FFF2-40B4-BE49-F238E27FC236}">
                  <a16:creationId xmlns:a16="http://schemas.microsoft.com/office/drawing/2014/main" id="{93D553C9-606A-4C77-9873-842D4E6F5B7E}"/>
                </a:ext>
              </a:extLst>
            </p:cNvPr>
            <p:cNvGrpSpPr/>
            <p:nvPr/>
          </p:nvGrpSpPr>
          <p:grpSpPr>
            <a:xfrm>
              <a:off x="10216831" y="5527547"/>
              <a:ext cx="1243054" cy="951887"/>
              <a:chOff x="10216831" y="5527547"/>
              <a:chExt cx="1243054" cy="951887"/>
            </a:xfrm>
          </p:grpSpPr>
          <p:pic>
            <p:nvPicPr>
              <p:cNvPr id="19" name="그림 18">
                <a:extLst>
                  <a:ext uri="{FF2B5EF4-FFF2-40B4-BE49-F238E27FC236}">
                    <a16:creationId xmlns:a16="http://schemas.microsoft.com/office/drawing/2014/main" id="{861FADE0-2326-4F98-A2B8-494948E3BB40}"/>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16831" y="5588935"/>
                <a:ext cx="1190146" cy="890499"/>
              </a:xfrm>
              <a:prstGeom prst="rect">
                <a:avLst/>
              </a:prstGeom>
            </p:spPr>
          </p:pic>
          <p:pic>
            <p:nvPicPr>
              <p:cNvPr id="20" name="그림 19">
                <a:extLst>
                  <a:ext uri="{FF2B5EF4-FFF2-40B4-BE49-F238E27FC236}">
                    <a16:creationId xmlns:a16="http://schemas.microsoft.com/office/drawing/2014/main" id="{BAD9C8B9-AA78-4B4B-B326-58EF58217BE3}"/>
                  </a:ext>
                </a:extLst>
              </p:cNvPr>
              <p:cNvPicPr>
                <a:picLocks noChangeAspect="1"/>
              </p:cNvPicPr>
              <p:nvPr/>
            </p:nvPicPr>
            <p:blipFill>
              <a:blip r:embed="rId16" cstate="email">
                <a:extLst>
                  <a:ext uri="{BEBA8EAE-BF5A-486C-A8C5-ECC9F3942E4B}">
                    <a14:imgProps xmlns:a14="http://schemas.microsoft.com/office/drawing/2010/main">
                      <a14:imgLayer r:embed="rId17">
                        <a14:imgEffect>
                          <a14:brightnessContrast bright="-7000"/>
                        </a14:imgEffect>
                      </a14:imgLayer>
                    </a14:imgProps>
                  </a:ext>
                  <a:ext uri="{28A0092B-C50C-407E-A947-70E740481C1C}">
                    <a14:useLocalDpi xmlns:a14="http://schemas.microsoft.com/office/drawing/2010/main"/>
                  </a:ext>
                </a:extLst>
              </a:blip>
              <a:stretch>
                <a:fillRect/>
              </a:stretch>
            </p:blipFill>
            <p:spPr>
              <a:xfrm>
                <a:off x="10265519" y="5527547"/>
                <a:ext cx="1194366" cy="886279"/>
              </a:xfrm>
              <a:prstGeom prst="rect">
                <a:avLst/>
              </a:prstGeom>
            </p:spPr>
          </p:pic>
        </p:grpSp>
        <p:grpSp>
          <p:nvGrpSpPr>
            <p:cNvPr id="21" name="그룹 20">
              <a:extLst>
                <a:ext uri="{FF2B5EF4-FFF2-40B4-BE49-F238E27FC236}">
                  <a16:creationId xmlns:a16="http://schemas.microsoft.com/office/drawing/2014/main" id="{E497AE8F-CB86-46C7-BE09-1BFED60FAB46}"/>
                </a:ext>
              </a:extLst>
            </p:cNvPr>
            <p:cNvGrpSpPr/>
            <p:nvPr/>
          </p:nvGrpSpPr>
          <p:grpSpPr>
            <a:xfrm>
              <a:off x="10944452" y="2400624"/>
              <a:ext cx="2421894" cy="3411808"/>
              <a:chOff x="10944452" y="2400624"/>
              <a:chExt cx="2421894" cy="3411808"/>
            </a:xfrm>
          </p:grpSpPr>
          <p:pic>
            <p:nvPicPr>
              <p:cNvPr id="22" name="그림 21">
                <a:extLst>
                  <a:ext uri="{FF2B5EF4-FFF2-40B4-BE49-F238E27FC236}">
                    <a16:creationId xmlns:a16="http://schemas.microsoft.com/office/drawing/2014/main" id="{53572AAC-74A3-4F93-B751-EC4F01B6DD6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rot="18000000">
                <a:off x="10452848" y="2952730"/>
                <a:ext cx="3351306" cy="2368097"/>
              </a:xfrm>
              <a:prstGeom prst="rect">
                <a:avLst/>
              </a:prstGeom>
            </p:spPr>
          </p:pic>
          <p:pic>
            <p:nvPicPr>
              <p:cNvPr id="23" name="그림 22">
                <a:extLst>
                  <a:ext uri="{FF2B5EF4-FFF2-40B4-BE49-F238E27FC236}">
                    <a16:creationId xmlns:a16="http://schemas.microsoft.com/office/drawing/2014/main" id="{28189675-0BB2-418C-968F-B212B87279F5}"/>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18000000">
                <a:off x="10506644" y="2886234"/>
                <a:ext cx="3345311" cy="2374092"/>
              </a:xfrm>
              <a:prstGeom prst="rect">
                <a:avLst/>
              </a:prstGeom>
            </p:spPr>
          </p:pic>
        </p:grpSp>
        <p:grpSp>
          <p:nvGrpSpPr>
            <p:cNvPr id="24" name="그룹 23">
              <a:extLst>
                <a:ext uri="{FF2B5EF4-FFF2-40B4-BE49-F238E27FC236}">
                  <a16:creationId xmlns:a16="http://schemas.microsoft.com/office/drawing/2014/main" id="{60801155-9497-4CBA-BDB4-7B74DF512825}"/>
                </a:ext>
              </a:extLst>
            </p:cNvPr>
            <p:cNvGrpSpPr/>
            <p:nvPr/>
          </p:nvGrpSpPr>
          <p:grpSpPr>
            <a:xfrm>
              <a:off x="9607679" y="-561158"/>
              <a:ext cx="2866087" cy="2389979"/>
              <a:chOff x="9607679" y="-561158"/>
              <a:chExt cx="2866087" cy="2389979"/>
            </a:xfrm>
          </p:grpSpPr>
          <p:pic>
            <p:nvPicPr>
              <p:cNvPr id="25" name="그림 24">
                <a:extLst>
                  <a:ext uri="{FF2B5EF4-FFF2-40B4-BE49-F238E27FC236}">
                    <a16:creationId xmlns:a16="http://schemas.microsoft.com/office/drawing/2014/main" id="{03B7CA4D-D6B3-4645-8EC7-4B619B1A404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12600000">
                <a:off x="9607679" y="-497660"/>
                <a:ext cx="2815289" cy="2326481"/>
              </a:xfrm>
              <a:prstGeom prst="rect">
                <a:avLst/>
              </a:prstGeom>
            </p:spPr>
          </p:pic>
          <p:pic>
            <p:nvPicPr>
              <p:cNvPr id="26" name="그림 25">
                <a:extLst>
                  <a:ext uri="{FF2B5EF4-FFF2-40B4-BE49-F238E27FC236}">
                    <a16:creationId xmlns:a16="http://schemas.microsoft.com/office/drawing/2014/main" id="{95A4E459-86C4-4744-ABB1-81DDC4CF326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12600000">
                <a:off x="9658477" y="-561158"/>
                <a:ext cx="2815289" cy="2326481"/>
              </a:xfrm>
              <a:prstGeom prst="rect">
                <a:avLst/>
              </a:prstGeom>
            </p:spPr>
          </p:pic>
        </p:grpSp>
        <p:grpSp>
          <p:nvGrpSpPr>
            <p:cNvPr id="27" name="그룹 26">
              <a:extLst>
                <a:ext uri="{FF2B5EF4-FFF2-40B4-BE49-F238E27FC236}">
                  <a16:creationId xmlns:a16="http://schemas.microsoft.com/office/drawing/2014/main" id="{6446139A-138D-42AB-A679-77DC9732509E}"/>
                </a:ext>
              </a:extLst>
            </p:cNvPr>
            <p:cNvGrpSpPr/>
            <p:nvPr/>
          </p:nvGrpSpPr>
          <p:grpSpPr>
            <a:xfrm>
              <a:off x="5790862" y="5062180"/>
              <a:ext cx="363707" cy="811293"/>
              <a:chOff x="5790862" y="5062180"/>
              <a:chExt cx="363707" cy="811293"/>
            </a:xfrm>
          </p:grpSpPr>
          <p:pic>
            <p:nvPicPr>
              <p:cNvPr id="28" name="그림 27">
                <a:extLst>
                  <a:ext uri="{FF2B5EF4-FFF2-40B4-BE49-F238E27FC236}">
                    <a16:creationId xmlns:a16="http://schemas.microsoft.com/office/drawing/2014/main" id="{3000D13F-EE1E-42D2-8744-191C8E404B76}"/>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1800000">
                <a:off x="5790862" y="5125961"/>
                <a:ext cx="315865" cy="747512"/>
              </a:xfrm>
              <a:prstGeom prst="rect">
                <a:avLst/>
              </a:prstGeom>
            </p:spPr>
          </p:pic>
          <p:pic>
            <p:nvPicPr>
              <p:cNvPr id="29" name="그림 28">
                <a:extLst>
                  <a:ext uri="{FF2B5EF4-FFF2-40B4-BE49-F238E27FC236}">
                    <a16:creationId xmlns:a16="http://schemas.microsoft.com/office/drawing/2014/main" id="{B4641583-EF92-4013-9D0D-869C9BEE34A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1800000">
                <a:off x="5843639" y="5062180"/>
                <a:ext cx="310930" cy="747512"/>
              </a:xfrm>
              <a:prstGeom prst="rect">
                <a:avLst/>
              </a:prstGeom>
            </p:spPr>
          </p:pic>
        </p:grpSp>
        <p:grpSp>
          <p:nvGrpSpPr>
            <p:cNvPr id="30" name="그룹 29">
              <a:extLst>
                <a:ext uri="{FF2B5EF4-FFF2-40B4-BE49-F238E27FC236}">
                  <a16:creationId xmlns:a16="http://schemas.microsoft.com/office/drawing/2014/main" id="{38C60DEC-5F93-4137-9BB3-DE1922E7626C}"/>
                </a:ext>
              </a:extLst>
            </p:cNvPr>
            <p:cNvGrpSpPr/>
            <p:nvPr/>
          </p:nvGrpSpPr>
          <p:grpSpPr>
            <a:xfrm>
              <a:off x="5883064" y="3740294"/>
              <a:ext cx="292206" cy="639498"/>
              <a:chOff x="5883064" y="3740294"/>
              <a:chExt cx="292206" cy="639498"/>
            </a:xfrm>
          </p:grpSpPr>
          <p:pic>
            <p:nvPicPr>
              <p:cNvPr id="31" name="그림 30">
                <a:extLst>
                  <a:ext uri="{FF2B5EF4-FFF2-40B4-BE49-F238E27FC236}">
                    <a16:creationId xmlns:a16="http://schemas.microsoft.com/office/drawing/2014/main" id="{451D1879-6FF4-4547-AABA-722178D55214}"/>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18900000">
                <a:off x="5883064" y="3803792"/>
                <a:ext cx="241408" cy="576000"/>
              </a:xfrm>
              <a:prstGeom prst="rect">
                <a:avLst/>
              </a:prstGeom>
            </p:spPr>
          </p:pic>
          <p:pic>
            <p:nvPicPr>
              <p:cNvPr id="32" name="그림 31">
                <a:extLst>
                  <a:ext uri="{FF2B5EF4-FFF2-40B4-BE49-F238E27FC236}">
                    <a16:creationId xmlns:a16="http://schemas.microsoft.com/office/drawing/2014/main" id="{DFCEACE3-7B1F-44B6-A5A5-2EBF263BEDE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18900000">
                <a:off x="5933862" y="3740294"/>
                <a:ext cx="241408" cy="576000"/>
              </a:xfrm>
              <a:prstGeom prst="rect">
                <a:avLst/>
              </a:prstGeom>
            </p:spPr>
          </p:pic>
        </p:grpSp>
        <p:grpSp>
          <p:nvGrpSpPr>
            <p:cNvPr id="33" name="그룹 32">
              <a:extLst>
                <a:ext uri="{FF2B5EF4-FFF2-40B4-BE49-F238E27FC236}">
                  <a16:creationId xmlns:a16="http://schemas.microsoft.com/office/drawing/2014/main" id="{BC53FEA3-3544-4AD7-8C57-1AD9F7E39A0C}"/>
                </a:ext>
              </a:extLst>
            </p:cNvPr>
            <p:cNvGrpSpPr/>
            <p:nvPr/>
          </p:nvGrpSpPr>
          <p:grpSpPr>
            <a:xfrm>
              <a:off x="8698578" y="-927975"/>
              <a:ext cx="192475" cy="1761308"/>
              <a:chOff x="8698578" y="-927975"/>
              <a:chExt cx="192475" cy="1761308"/>
            </a:xfrm>
          </p:grpSpPr>
          <p:pic>
            <p:nvPicPr>
              <p:cNvPr id="34" name="그림 33">
                <a:extLst>
                  <a:ext uri="{FF2B5EF4-FFF2-40B4-BE49-F238E27FC236}">
                    <a16:creationId xmlns:a16="http://schemas.microsoft.com/office/drawing/2014/main" id="{92FC88AB-A7E4-40DE-939E-09AAFD11D7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9900000">
                <a:off x="8698578" y="-862154"/>
                <a:ext cx="144000" cy="1695487"/>
              </a:xfrm>
              <a:prstGeom prst="rect">
                <a:avLst/>
              </a:prstGeom>
            </p:spPr>
          </p:pic>
          <p:pic>
            <p:nvPicPr>
              <p:cNvPr id="35" name="그림 34">
                <a:extLst>
                  <a:ext uri="{FF2B5EF4-FFF2-40B4-BE49-F238E27FC236}">
                    <a16:creationId xmlns:a16="http://schemas.microsoft.com/office/drawing/2014/main" id="{A7D29E90-F77F-412F-B7C1-4E25D1D772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9900000">
                <a:off x="8751698" y="-927975"/>
                <a:ext cx="139355" cy="1700132"/>
              </a:xfrm>
              <a:prstGeom prst="rect">
                <a:avLst/>
              </a:prstGeom>
            </p:spPr>
          </p:pic>
        </p:grpSp>
      </p:grpSp>
      <p:sp>
        <p:nvSpPr>
          <p:cNvPr id="49" name="TextBox 48">
            <a:extLst>
              <a:ext uri="{FF2B5EF4-FFF2-40B4-BE49-F238E27FC236}">
                <a16:creationId xmlns:a16="http://schemas.microsoft.com/office/drawing/2014/main" id="{A70DCA8F-A493-0592-F0B5-74EF09C1CF14}"/>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05.</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51" name="직선 연결선 50">
            <a:extLst>
              <a:ext uri="{FF2B5EF4-FFF2-40B4-BE49-F238E27FC236}">
                <a16:creationId xmlns:a16="http://schemas.microsoft.com/office/drawing/2014/main" id="{47BE5D21-528B-472B-0D1A-0345DCD7F2DF}"/>
              </a:ext>
            </a:extLst>
          </p:cNvPr>
          <p:cNvCxnSpPr>
            <a:cxnSpLocks/>
          </p:cNvCxnSpPr>
          <p:nvPr/>
        </p:nvCxnSpPr>
        <p:spPr>
          <a:xfrm>
            <a:off x="0" y="1409700"/>
            <a:ext cx="11964988" cy="0"/>
          </a:xfrm>
          <a:prstGeom prst="line">
            <a:avLst/>
          </a:prstGeom>
          <a:ln w="22225">
            <a:solidFill>
              <a:srgbClr val="FFFF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487BB159-E043-483C-ECC9-4A38855B58B8}"/>
              </a:ext>
            </a:extLst>
          </p:cNvPr>
          <p:cNvCxnSpPr>
            <a:cxnSpLocks/>
          </p:cNvCxnSpPr>
          <p:nvPr/>
        </p:nvCxnSpPr>
        <p:spPr>
          <a:xfrm flipH="1">
            <a:off x="11892067" y="883444"/>
            <a:ext cx="4658" cy="537518"/>
          </a:xfrm>
          <a:prstGeom prst="line">
            <a:avLst/>
          </a:prstGeom>
          <a:ln w="152400">
            <a:solidFill>
              <a:srgbClr val="FFFFFF"/>
            </a:solidFill>
            <a:tailEnd type="none" w="lg" len="lg"/>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9BD3E5A-32FD-5250-339B-9412EF492503}"/>
              </a:ext>
            </a:extLst>
          </p:cNvPr>
          <p:cNvSpPr/>
          <p:nvPr/>
        </p:nvSpPr>
        <p:spPr>
          <a:xfrm>
            <a:off x="1230788" y="578130"/>
            <a:ext cx="5414793" cy="830997"/>
          </a:xfrm>
          <a:prstGeom prst="rect">
            <a:avLst/>
          </a:prstGeom>
        </p:spPr>
        <p:txBody>
          <a:bodyPr wrap="square">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HCI</a:t>
            </a:r>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측면에서의 분석  </a:t>
            </a:r>
          </a:p>
        </p:txBody>
      </p:sp>
      <p:sp>
        <p:nvSpPr>
          <p:cNvPr id="56" name="직사각형 55">
            <a:extLst>
              <a:ext uri="{FF2B5EF4-FFF2-40B4-BE49-F238E27FC236}">
                <a16:creationId xmlns:a16="http://schemas.microsoft.com/office/drawing/2014/main" id="{4B3DCF6F-333A-6604-88A8-EA04D5A0660A}"/>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grpSp>
        <p:nvGrpSpPr>
          <p:cNvPr id="36" name="그룹 35">
            <a:extLst>
              <a:ext uri="{FF2B5EF4-FFF2-40B4-BE49-F238E27FC236}">
                <a16:creationId xmlns:a16="http://schemas.microsoft.com/office/drawing/2014/main" id="{37C928A0-D53A-59D3-4351-C818A43E3358}"/>
              </a:ext>
            </a:extLst>
          </p:cNvPr>
          <p:cNvGrpSpPr/>
          <p:nvPr/>
        </p:nvGrpSpPr>
        <p:grpSpPr>
          <a:xfrm>
            <a:off x="257491" y="1783581"/>
            <a:ext cx="5933338" cy="4401420"/>
            <a:chOff x="846263" y="1891943"/>
            <a:chExt cx="5933338" cy="4401420"/>
          </a:xfrm>
        </p:grpSpPr>
        <p:grpSp>
          <p:nvGrpSpPr>
            <p:cNvPr id="46" name="그룹 45">
              <a:extLst>
                <a:ext uri="{FF2B5EF4-FFF2-40B4-BE49-F238E27FC236}">
                  <a16:creationId xmlns:a16="http://schemas.microsoft.com/office/drawing/2014/main" id="{DE8507AE-9DA6-4E35-CA0E-883CA41AE2FD}"/>
                </a:ext>
              </a:extLst>
            </p:cNvPr>
            <p:cNvGrpSpPr/>
            <p:nvPr/>
          </p:nvGrpSpPr>
          <p:grpSpPr>
            <a:xfrm>
              <a:off x="846263" y="1891943"/>
              <a:ext cx="5933338" cy="1404920"/>
              <a:chOff x="5634226" y="2024079"/>
              <a:chExt cx="5933338" cy="1716608"/>
            </a:xfrm>
          </p:grpSpPr>
          <p:sp>
            <p:nvSpPr>
              <p:cNvPr id="47" name="직사각형 46">
                <a:extLst>
                  <a:ext uri="{FF2B5EF4-FFF2-40B4-BE49-F238E27FC236}">
                    <a16:creationId xmlns:a16="http://schemas.microsoft.com/office/drawing/2014/main" id="{11F32603-FF60-5DE0-E9FE-4C154D904DCB}"/>
                  </a:ext>
                </a:extLst>
              </p:cNvPr>
              <p:cNvSpPr/>
              <p:nvPr/>
            </p:nvSpPr>
            <p:spPr>
              <a:xfrm rot="16200000">
                <a:off x="7742591" y="-84286"/>
                <a:ext cx="1716607" cy="5933338"/>
              </a:xfrm>
              <a:prstGeom prst="rect">
                <a:avLst/>
              </a:prstGeom>
              <a:solidFill>
                <a:srgbClr val="ECED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48" name="직사각형 47">
                <a:extLst>
                  <a:ext uri="{FF2B5EF4-FFF2-40B4-BE49-F238E27FC236}">
                    <a16:creationId xmlns:a16="http://schemas.microsoft.com/office/drawing/2014/main" id="{54295379-841E-F08C-0D20-4D4FF95C6DF0}"/>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50" name="그룹 49">
              <a:extLst>
                <a:ext uri="{FF2B5EF4-FFF2-40B4-BE49-F238E27FC236}">
                  <a16:creationId xmlns:a16="http://schemas.microsoft.com/office/drawing/2014/main" id="{2FBA7336-2704-BD96-49F5-2CBB89AC5D76}"/>
                </a:ext>
              </a:extLst>
            </p:cNvPr>
            <p:cNvGrpSpPr/>
            <p:nvPr/>
          </p:nvGrpSpPr>
          <p:grpSpPr>
            <a:xfrm>
              <a:off x="846263" y="3384454"/>
              <a:ext cx="5933338" cy="1404920"/>
              <a:chOff x="5634226" y="2024079"/>
              <a:chExt cx="5933338" cy="1716608"/>
            </a:xfrm>
          </p:grpSpPr>
          <p:sp>
            <p:nvSpPr>
              <p:cNvPr id="53" name="직사각형 52">
                <a:extLst>
                  <a:ext uri="{FF2B5EF4-FFF2-40B4-BE49-F238E27FC236}">
                    <a16:creationId xmlns:a16="http://schemas.microsoft.com/office/drawing/2014/main" id="{D6BA0AA0-8250-07AB-4D67-35CF300A2BE3}"/>
                  </a:ext>
                </a:extLst>
              </p:cNvPr>
              <p:cNvSpPr/>
              <p:nvPr/>
            </p:nvSpPr>
            <p:spPr>
              <a:xfrm rot="16200000">
                <a:off x="7742591" y="-84286"/>
                <a:ext cx="1716607" cy="5933338"/>
              </a:xfrm>
              <a:prstGeom prst="rect">
                <a:avLst/>
              </a:prstGeom>
              <a:solidFill>
                <a:srgbClr val="ECED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55" name="직사각형 54">
                <a:extLst>
                  <a:ext uri="{FF2B5EF4-FFF2-40B4-BE49-F238E27FC236}">
                    <a16:creationId xmlns:a16="http://schemas.microsoft.com/office/drawing/2014/main" id="{D63BC294-C046-0F34-DD83-3CCFC6C00CFF}"/>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57" name="그룹 56">
              <a:extLst>
                <a:ext uri="{FF2B5EF4-FFF2-40B4-BE49-F238E27FC236}">
                  <a16:creationId xmlns:a16="http://schemas.microsoft.com/office/drawing/2014/main" id="{4C43C42E-5813-0E1A-0660-5A938BDE8383}"/>
                </a:ext>
              </a:extLst>
            </p:cNvPr>
            <p:cNvGrpSpPr/>
            <p:nvPr/>
          </p:nvGrpSpPr>
          <p:grpSpPr>
            <a:xfrm>
              <a:off x="846263" y="4888443"/>
              <a:ext cx="5933338" cy="1404920"/>
              <a:chOff x="5634226" y="2024079"/>
              <a:chExt cx="5933338" cy="1716608"/>
            </a:xfrm>
          </p:grpSpPr>
          <p:sp>
            <p:nvSpPr>
              <p:cNvPr id="58" name="직사각형 57">
                <a:extLst>
                  <a:ext uri="{FF2B5EF4-FFF2-40B4-BE49-F238E27FC236}">
                    <a16:creationId xmlns:a16="http://schemas.microsoft.com/office/drawing/2014/main" id="{FD5604EC-B9A8-5A8D-7E21-8C059BEB8592}"/>
                  </a:ext>
                </a:extLst>
              </p:cNvPr>
              <p:cNvSpPr/>
              <p:nvPr/>
            </p:nvSpPr>
            <p:spPr>
              <a:xfrm rot="16200000">
                <a:off x="7742591" y="-84286"/>
                <a:ext cx="1716607" cy="5933338"/>
              </a:xfrm>
              <a:prstGeom prst="rect">
                <a:avLst/>
              </a:prstGeom>
              <a:solidFill>
                <a:srgbClr val="ECEDE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59" name="직사각형 58">
                <a:extLst>
                  <a:ext uri="{FF2B5EF4-FFF2-40B4-BE49-F238E27FC236}">
                    <a16:creationId xmlns:a16="http://schemas.microsoft.com/office/drawing/2014/main" id="{CDA75D37-A5A2-CBCE-03FD-23F63EDF09B0}"/>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60" name="그룹 59">
              <a:extLst>
                <a:ext uri="{FF2B5EF4-FFF2-40B4-BE49-F238E27FC236}">
                  <a16:creationId xmlns:a16="http://schemas.microsoft.com/office/drawing/2014/main" id="{E9C1CC38-6356-12E4-9A40-C855AC365DD6}"/>
                </a:ext>
              </a:extLst>
            </p:cNvPr>
            <p:cNvGrpSpPr/>
            <p:nvPr/>
          </p:nvGrpSpPr>
          <p:grpSpPr>
            <a:xfrm>
              <a:off x="1071207" y="1891943"/>
              <a:ext cx="1234357" cy="584775"/>
              <a:chOff x="6497345" y="2185162"/>
              <a:chExt cx="1234357" cy="584775"/>
            </a:xfrm>
          </p:grpSpPr>
          <p:sp>
            <p:nvSpPr>
              <p:cNvPr id="61" name="직사각형 60">
                <a:extLst>
                  <a:ext uri="{FF2B5EF4-FFF2-40B4-BE49-F238E27FC236}">
                    <a16:creationId xmlns:a16="http://schemas.microsoft.com/office/drawing/2014/main" id="{7035D3A8-1C44-97AA-5AAD-D367E02F507E}"/>
                  </a:ext>
                </a:extLst>
              </p:cNvPr>
              <p:cNvSpPr/>
              <p:nvPr/>
            </p:nvSpPr>
            <p:spPr>
              <a:xfrm>
                <a:off x="6497345" y="2423316"/>
                <a:ext cx="1234357"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62" name="직사각형 61">
                <a:extLst>
                  <a:ext uri="{FF2B5EF4-FFF2-40B4-BE49-F238E27FC236}">
                    <a16:creationId xmlns:a16="http://schemas.microsoft.com/office/drawing/2014/main" id="{A7936D7F-421D-0E0F-4F16-A65A1CBA478B}"/>
                  </a:ext>
                </a:extLst>
              </p:cNvPr>
              <p:cNvSpPr/>
              <p:nvPr/>
            </p:nvSpPr>
            <p:spPr>
              <a:xfrm>
                <a:off x="6989191" y="2368340"/>
                <a:ext cx="742511" cy="338554"/>
              </a:xfrm>
              <a:prstGeom prst="rect">
                <a:avLst/>
              </a:prstGeom>
            </p:spPr>
            <p:txBody>
              <a:bodyPr wrap="non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유용성</a:t>
                </a:r>
              </a:p>
            </p:txBody>
          </p:sp>
          <p:grpSp>
            <p:nvGrpSpPr>
              <p:cNvPr id="63" name="그룹 62">
                <a:extLst>
                  <a:ext uri="{FF2B5EF4-FFF2-40B4-BE49-F238E27FC236}">
                    <a16:creationId xmlns:a16="http://schemas.microsoft.com/office/drawing/2014/main" id="{66DA95B7-B2D8-4648-3B25-F96F2E14D128}"/>
                  </a:ext>
                </a:extLst>
              </p:cNvPr>
              <p:cNvGrpSpPr/>
              <p:nvPr/>
            </p:nvGrpSpPr>
            <p:grpSpPr>
              <a:xfrm>
                <a:off x="6506614" y="2185162"/>
                <a:ext cx="557358" cy="584775"/>
                <a:chOff x="10301142" y="1020111"/>
                <a:chExt cx="1210672" cy="584775"/>
              </a:xfrm>
            </p:grpSpPr>
            <p:sp>
              <p:nvSpPr>
                <p:cNvPr id="64" name="직사각형 63">
                  <a:extLst>
                    <a:ext uri="{FF2B5EF4-FFF2-40B4-BE49-F238E27FC236}">
                      <a16:creationId xmlns:a16="http://schemas.microsoft.com/office/drawing/2014/main" id="{E8C53829-36FB-8C7B-F219-E4B0D1DF656E}"/>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65" name="직사각형 64">
                  <a:extLst>
                    <a:ext uri="{FF2B5EF4-FFF2-40B4-BE49-F238E27FC236}">
                      <a16:creationId xmlns:a16="http://schemas.microsoft.com/office/drawing/2014/main" id="{19FE3034-570E-0230-668A-BE8671DF3925}"/>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1</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66" name="그룹 65">
              <a:extLst>
                <a:ext uri="{FF2B5EF4-FFF2-40B4-BE49-F238E27FC236}">
                  <a16:creationId xmlns:a16="http://schemas.microsoft.com/office/drawing/2014/main" id="{D16EB9DD-BEF2-7949-31DE-EDCC809BC959}"/>
                </a:ext>
              </a:extLst>
            </p:cNvPr>
            <p:cNvGrpSpPr/>
            <p:nvPr/>
          </p:nvGrpSpPr>
          <p:grpSpPr>
            <a:xfrm>
              <a:off x="1071207" y="3384454"/>
              <a:ext cx="4133916" cy="584775"/>
              <a:chOff x="6497345" y="2185162"/>
              <a:chExt cx="4133916" cy="584775"/>
            </a:xfrm>
          </p:grpSpPr>
          <p:sp>
            <p:nvSpPr>
              <p:cNvPr id="67" name="직사각형 66">
                <a:extLst>
                  <a:ext uri="{FF2B5EF4-FFF2-40B4-BE49-F238E27FC236}">
                    <a16:creationId xmlns:a16="http://schemas.microsoft.com/office/drawing/2014/main" id="{A2F2E9B5-DC4E-A93D-FDD8-4E88C92348D5}"/>
                  </a:ext>
                </a:extLst>
              </p:cNvPr>
              <p:cNvSpPr/>
              <p:nvPr/>
            </p:nvSpPr>
            <p:spPr>
              <a:xfrm>
                <a:off x="6497345" y="2423316"/>
                <a:ext cx="1234358"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68" name="직사각형 67">
                <a:extLst>
                  <a:ext uri="{FF2B5EF4-FFF2-40B4-BE49-F238E27FC236}">
                    <a16:creationId xmlns:a16="http://schemas.microsoft.com/office/drawing/2014/main" id="{B0A2BE81-FE2C-D431-DFDD-E4C626F3FFD3}"/>
                  </a:ext>
                </a:extLst>
              </p:cNvPr>
              <p:cNvSpPr/>
              <p:nvPr/>
            </p:nvSpPr>
            <p:spPr>
              <a:xfrm>
                <a:off x="6989191" y="2368340"/>
                <a:ext cx="3642070" cy="338554"/>
              </a:xfrm>
              <a:prstGeom prst="rect">
                <a:avLst/>
              </a:prstGeom>
            </p:spPr>
            <p:txBody>
              <a:bodyPr wrap="squar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사용성</a:t>
                </a:r>
              </a:p>
            </p:txBody>
          </p:sp>
          <p:grpSp>
            <p:nvGrpSpPr>
              <p:cNvPr id="69" name="그룹 68">
                <a:extLst>
                  <a:ext uri="{FF2B5EF4-FFF2-40B4-BE49-F238E27FC236}">
                    <a16:creationId xmlns:a16="http://schemas.microsoft.com/office/drawing/2014/main" id="{9295FA63-A129-F3A5-58E2-C4A5683E090D}"/>
                  </a:ext>
                </a:extLst>
              </p:cNvPr>
              <p:cNvGrpSpPr/>
              <p:nvPr/>
            </p:nvGrpSpPr>
            <p:grpSpPr>
              <a:xfrm>
                <a:off x="6506614" y="2185162"/>
                <a:ext cx="557358" cy="584775"/>
                <a:chOff x="10301142" y="1020111"/>
                <a:chExt cx="1210672" cy="584775"/>
              </a:xfrm>
            </p:grpSpPr>
            <p:sp>
              <p:nvSpPr>
                <p:cNvPr id="70" name="직사각형 69">
                  <a:extLst>
                    <a:ext uri="{FF2B5EF4-FFF2-40B4-BE49-F238E27FC236}">
                      <a16:creationId xmlns:a16="http://schemas.microsoft.com/office/drawing/2014/main" id="{831D8B7B-6330-DD9A-E909-90713AF261E6}"/>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71" name="직사각형 70">
                  <a:extLst>
                    <a:ext uri="{FF2B5EF4-FFF2-40B4-BE49-F238E27FC236}">
                      <a16:creationId xmlns:a16="http://schemas.microsoft.com/office/drawing/2014/main" id="{F6E42104-E3BE-7FEC-0865-122E858463A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2</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72" name="그룹 71">
              <a:extLst>
                <a:ext uri="{FF2B5EF4-FFF2-40B4-BE49-F238E27FC236}">
                  <a16:creationId xmlns:a16="http://schemas.microsoft.com/office/drawing/2014/main" id="{64A5D829-222A-0BE0-F3E7-3C90C779C956}"/>
                </a:ext>
              </a:extLst>
            </p:cNvPr>
            <p:cNvGrpSpPr/>
            <p:nvPr/>
          </p:nvGrpSpPr>
          <p:grpSpPr>
            <a:xfrm>
              <a:off x="1071207" y="4888443"/>
              <a:ext cx="3172862" cy="584775"/>
              <a:chOff x="6497345" y="2185162"/>
              <a:chExt cx="3172862" cy="584775"/>
            </a:xfrm>
          </p:grpSpPr>
          <p:sp>
            <p:nvSpPr>
              <p:cNvPr id="73" name="직사각형 72">
                <a:extLst>
                  <a:ext uri="{FF2B5EF4-FFF2-40B4-BE49-F238E27FC236}">
                    <a16:creationId xmlns:a16="http://schemas.microsoft.com/office/drawing/2014/main" id="{350BA8E0-D14F-ED6F-88D1-F695679413EC}"/>
                  </a:ext>
                </a:extLst>
              </p:cNvPr>
              <p:cNvSpPr/>
              <p:nvPr/>
            </p:nvSpPr>
            <p:spPr>
              <a:xfrm>
                <a:off x="6497345" y="2423316"/>
                <a:ext cx="1046875"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74" name="직사각형 73">
                <a:extLst>
                  <a:ext uri="{FF2B5EF4-FFF2-40B4-BE49-F238E27FC236}">
                    <a16:creationId xmlns:a16="http://schemas.microsoft.com/office/drawing/2014/main" id="{5ECCBF21-3423-583E-2A23-0EE58D87F779}"/>
                  </a:ext>
                </a:extLst>
              </p:cNvPr>
              <p:cNvSpPr/>
              <p:nvPr/>
            </p:nvSpPr>
            <p:spPr>
              <a:xfrm>
                <a:off x="6989191" y="2368340"/>
                <a:ext cx="2681016" cy="338554"/>
              </a:xfrm>
              <a:prstGeom prst="rect">
                <a:avLst/>
              </a:prstGeom>
            </p:spPr>
            <p:txBody>
              <a:bodyPr wrap="squar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감성</a:t>
                </a:r>
              </a:p>
            </p:txBody>
          </p:sp>
          <p:grpSp>
            <p:nvGrpSpPr>
              <p:cNvPr id="79" name="그룹 78">
                <a:extLst>
                  <a:ext uri="{FF2B5EF4-FFF2-40B4-BE49-F238E27FC236}">
                    <a16:creationId xmlns:a16="http://schemas.microsoft.com/office/drawing/2014/main" id="{C32E6865-A845-156A-779F-5B7F8381335D}"/>
                  </a:ext>
                </a:extLst>
              </p:cNvPr>
              <p:cNvGrpSpPr/>
              <p:nvPr/>
            </p:nvGrpSpPr>
            <p:grpSpPr>
              <a:xfrm>
                <a:off x="6506614" y="2185162"/>
                <a:ext cx="557358" cy="584775"/>
                <a:chOff x="10301142" y="1020111"/>
                <a:chExt cx="1210672" cy="584775"/>
              </a:xfrm>
            </p:grpSpPr>
            <p:sp>
              <p:nvSpPr>
                <p:cNvPr id="80" name="직사각형 79">
                  <a:extLst>
                    <a:ext uri="{FF2B5EF4-FFF2-40B4-BE49-F238E27FC236}">
                      <a16:creationId xmlns:a16="http://schemas.microsoft.com/office/drawing/2014/main" id="{A0AAE468-03E2-F8EB-ED47-64BB14F006CD}"/>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81" name="직사각형 80">
                  <a:extLst>
                    <a:ext uri="{FF2B5EF4-FFF2-40B4-BE49-F238E27FC236}">
                      <a16:creationId xmlns:a16="http://schemas.microsoft.com/office/drawing/2014/main" id="{62F4C62C-393D-8E2C-3281-9FEE77BD1BD8}"/>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3</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82" name="그룹 81">
              <a:extLst>
                <a:ext uri="{FF2B5EF4-FFF2-40B4-BE49-F238E27FC236}">
                  <a16:creationId xmlns:a16="http://schemas.microsoft.com/office/drawing/2014/main" id="{1A2B9267-2715-2D1F-D196-770579A9EAC1}"/>
                </a:ext>
              </a:extLst>
            </p:cNvPr>
            <p:cNvGrpSpPr/>
            <p:nvPr/>
          </p:nvGrpSpPr>
          <p:grpSpPr>
            <a:xfrm>
              <a:off x="1477381" y="2457858"/>
              <a:ext cx="5302220" cy="535142"/>
              <a:chOff x="6360036" y="2561738"/>
              <a:chExt cx="5207527" cy="535142"/>
            </a:xfrm>
          </p:grpSpPr>
          <p:sp>
            <p:nvSpPr>
              <p:cNvPr id="83" name="직사각형 82">
                <a:extLst>
                  <a:ext uri="{FF2B5EF4-FFF2-40B4-BE49-F238E27FC236}">
                    <a16:creationId xmlns:a16="http://schemas.microsoft.com/office/drawing/2014/main" id="{B4652A13-288D-85E1-47DE-0DDDF5BFD94C}"/>
                  </a:ext>
                </a:extLst>
              </p:cNvPr>
              <p:cNvSpPr/>
              <p:nvPr/>
            </p:nvSpPr>
            <p:spPr>
              <a:xfrm>
                <a:off x="6360036" y="2561738"/>
                <a:ext cx="5207527" cy="430887"/>
              </a:xfrm>
              <a:prstGeom prst="rect">
                <a:avLst/>
              </a:prstGeom>
            </p:spPr>
            <p:txBody>
              <a:bodyPr wrap="square">
                <a:spAutoFit/>
              </a:bodyPr>
              <a:lstStyle/>
              <a:p>
                <a:pPr marL="171450" indent="-171450" latinLnBrk="0">
                  <a:buFont typeface="Arial" panose="020B0604020202020204" pitchFamily="34" charset="0"/>
                  <a:buChar char="•"/>
                </a:pP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교수자가 화이트보드를 가리고 있더라도 판서를 계속해서 확인할 수 있어 끊김 없는 학습 경험을 제공하고</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성적 향상을 촉진한다</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endPar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84" name="직사각형 83">
                <a:extLst>
                  <a:ext uri="{FF2B5EF4-FFF2-40B4-BE49-F238E27FC236}">
                    <a16:creationId xmlns:a16="http://schemas.microsoft.com/office/drawing/2014/main" id="{CB20689E-7F5B-7CEC-D833-4F9AC77B1B37}"/>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grpSp>
          <p:nvGrpSpPr>
            <p:cNvPr id="85" name="그룹 84">
              <a:extLst>
                <a:ext uri="{FF2B5EF4-FFF2-40B4-BE49-F238E27FC236}">
                  <a16:creationId xmlns:a16="http://schemas.microsoft.com/office/drawing/2014/main" id="{C0C23FF7-E2C0-2002-B48D-36750E8E387F}"/>
                </a:ext>
              </a:extLst>
            </p:cNvPr>
            <p:cNvGrpSpPr/>
            <p:nvPr/>
          </p:nvGrpSpPr>
          <p:grpSpPr>
            <a:xfrm>
              <a:off x="1477381" y="3946173"/>
              <a:ext cx="5207527" cy="769441"/>
              <a:chOff x="6360036" y="2561738"/>
              <a:chExt cx="5207527" cy="769441"/>
            </a:xfrm>
          </p:grpSpPr>
          <p:sp>
            <p:nvSpPr>
              <p:cNvPr id="86" name="직사각형 85">
                <a:extLst>
                  <a:ext uri="{FF2B5EF4-FFF2-40B4-BE49-F238E27FC236}">
                    <a16:creationId xmlns:a16="http://schemas.microsoft.com/office/drawing/2014/main" id="{D3E4855C-CF3A-5493-CF73-BFA3ADD0459A}"/>
                  </a:ext>
                </a:extLst>
              </p:cNvPr>
              <p:cNvSpPr/>
              <p:nvPr/>
            </p:nvSpPr>
            <p:spPr>
              <a:xfrm>
                <a:off x="6360036" y="2561738"/>
                <a:ext cx="5207527" cy="769441"/>
              </a:xfrm>
              <a:prstGeom prst="rect">
                <a:avLst/>
              </a:prstGeom>
            </p:spPr>
            <p:txBody>
              <a:bodyPr wrap="square">
                <a:spAutoFit/>
              </a:bodyPr>
              <a:lstStyle/>
              <a:p>
                <a:pPr marL="228600" indent="-228600" latinLnBrk="0">
                  <a:buFont typeface="+mj-lt"/>
                  <a:buAutoNum type="alphaLcPeriod"/>
                </a:pP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효율성 </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즉시 영상을 처리하여 끊임없이 판서를 확인할 수 있다</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p>
              <a:p>
                <a:pPr marL="228600" indent="-228600" latinLnBrk="0">
                  <a:buFont typeface="+mj-lt"/>
                  <a:buAutoNum type="alphaLcPeriod"/>
                </a:pP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정확성 </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Exception</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이 발생해도 강제종료를 최대한 회피한다</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p>
              <a:p>
                <a:pPr marL="228600" indent="-228600" latinLnBrk="0">
                  <a:buFont typeface="+mj-lt"/>
                  <a:buAutoNum type="alphaLcPeriod"/>
                </a:pP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의미성 </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화이트보드 앞에서 사람이 이동해도 즉시 이동한 사람에 대하여 </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mask</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를 추출하고</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교수자의 비언어적 정보를 누락하지 않기 위해 합성된 결과물을 출력한다</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endPar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87" name="직사각형 86">
                <a:extLst>
                  <a:ext uri="{FF2B5EF4-FFF2-40B4-BE49-F238E27FC236}">
                    <a16:creationId xmlns:a16="http://schemas.microsoft.com/office/drawing/2014/main" id="{04F638E6-4316-D7D7-A235-950CAE528D73}"/>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grpSp>
          <p:nvGrpSpPr>
            <p:cNvPr id="88" name="그룹 87">
              <a:extLst>
                <a:ext uri="{FF2B5EF4-FFF2-40B4-BE49-F238E27FC236}">
                  <a16:creationId xmlns:a16="http://schemas.microsoft.com/office/drawing/2014/main" id="{C51AA110-AF4C-CC92-9FFF-EFA443BAC763}"/>
                </a:ext>
              </a:extLst>
            </p:cNvPr>
            <p:cNvGrpSpPr/>
            <p:nvPr/>
          </p:nvGrpSpPr>
          <p:grpSpPr>
            <a:xfrm>
              <a:off x="1477381" y="5407350"/>
              <a:ext cx="5207527" cy="535142"/>
              <a:chOff x="6360036" y="2561738"/>
              <a:chExt cx="5207527" cy="535142"/>
            </a:xfrm>
          </p:grpSpPr>
          <p:sp>
            <p:nvSpPr>
              <p:cNvPr id="89" name="직사각형 88">
                <a:extLst>
                  <a:ext uri="{FF2B5EF4-FFF2-40B4-BE49-F238E27FC236}">
                    <a16:creationId xmlns:a16="http://schemas.microsoft.com/office/drawing/2014/main" id="{3E13C463-B53B-BB4D-DF52-2D572365F7E7}"/>
                  </a:ext>
                </a:extLst>
              </p:cNvPr>
              <p:cNvSpPr/>
              <p:nvPr/>
            </p:nvSpPr>
            <p:spPr>
              <a:xfrm>
                <a:off x="6360036" y="2561738"/>
                <a:ext cx="5207527" cy="430887"/>
              </a:xfrm>
              <a:prstGeom prst="rect">
                <a:avLst/>
              </a:prstGeom>
            </p:spPr>
            <p:txBody>
              <a:bodyPr wrap="square">
                <a:spAutoFit/>
              </a:bodyPr>
              <a:lstStyle/>
              <a:p>
                <a:pPr marL="171450" indent="-171450" latinLnBrk="0">
                  <a:buFont typeface="Arial" panose="020B0604020202020204" pitchFamily="34" charset="0"/>
                  <a:buChar char="•"/>
                </a:pPr>
                <a:r>
                  <a:rPr lang="ko-KR" altLang="en-US"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교수자가 화면을 가려도 판서를 온전히 확인할 수 있기 때문에 영상을 뒤로 돌리거나 정지하는 등의 학습의 불편한 경험을 감소시킨다</a:t>
                </a:r>
                <a:r>
                  <a:rPr lang="en-US" altLang="ko-KR" sz="11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p>
            </p:txBody>
          </p:sp>
          <p:sp>
            <p:nvSpPr>
              <p:cNvPr id="90" name="직사각형 89">
                <a:extLst>
                  <a:ext uri="{FF2B5EF4-FFF2-40B4-BE49-F238E27FC236}">
                    <a16:creationId xmlns:a16="http://schemas.microsoft.com/office/drawing/2014/main" id="{8E8A55C8-C6CB-DB73-2599-158F5257CA97}"/>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grpSp>
    </p:spTree>
    <p:extLst>
      <p:ext uri="{BB962C8B-B14F-4D97-AF65-F5344CB8AC3E}">
        <p14:creationId xmlns:p14="http://schemas.microsoft.com/office/powerpoint/2010/main" val="16153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E97E1"/>
        </a:solidFill>
        <a:effectLst/>
      </p:bgPr>
    </p:bg>
    <p:spTree>
      <p:nvGrpSpPr>
        <p:cNvPr id="1" name=""/>
        <p:cNvGrpSpPr/>
        <p:nvPr/>
      </p:nvGrpSpPr>
      <p:grpSpPr>
        <a:xfrm>
          <a:off x="0" y="0"/>
          <a:ext cx="0" cy="0"/>
          <a:chOff x="0" y="0"/>
          <a:chExt cx="0" cy="0"/>
        </a:xfrm>
      </p:grpSpPr>
      <p:grpSp>
        <p:nvGrpSpPr>
          <p:cNvPr id="42" name="그룹 41">
            <a:extLst>
              <a:ext uri="{FF2B5EF4-FFF2-40B4-BE49-F238E27FC236}">
                <a16:creationId xmlns:a16="http://schemas.microsoft.com/office/drawing/2014/main" id="{6AD1D400-EE03-F05F-0DEA-8307FECC8C3C}"/>
              </a:ext>
            </a:extLst>
          </p:cNvPr>
          <p:cNvGrpSpPr/>
          <p:nvPr/>
        </p:nvGrpSpPr>
        <p:grpSpPr>
          <a:xfrm>
            <a:off x="-7539257" y="-923270"/>
            <a:ext cx="8716930" cy="8019368"/>
            <a:chOff x="4649416" y="-927975"/>
            <a:chExt cx="8716930" cy="8019368"/>
          </a:xfrm>
        </p:grpSpPr>
        <p:grpSp>
          <p:nvGrpSpPr>
            <p:cNvPr id="43" name="그룹 42">
              <a:extLst>
                <a:ext uri="{FF2B5EF4-FFF2-40B4-BE49-F238E27FC236}">
                  <a16:creationId xmlns:a16="http://schemas.microsoft.com/office/drawing/2014/main" id="{BE3C46CF-FD2A-902A-A8C8-F3903F709763}"/>
                </a:ext>
              </a:extLst>
            </p:cNvPr>
            <p:cNvGrpSpPr/>
            <p:nvPr/>
          </p:nvGrpSpPr>
          <p:grpSpPr>
            <a:xfrm>
              <a:off x="9769278" y="2663051"/>
              <a:ext cx="1598798" cy="215348"/>
              <a:chOff x="9769278" y="2663051"/>
              <a:chExt cx="1598798" cy="215348"/>
            </a:xfrm>
          </p:grpSpPr>
          <p:pic>
            <p:nvPicPr>
              <p:cNvPr id="79" name="그림 78">
                <a:extLst>
                  <a:ext uri="{FF2B5EF4-FFF2-40B4-BE49-F238E27FC236}">
                    <a16:creationId xmlns:a16="http://schemas.microsoft.com/office/drawing/2014/main" id="{6147FBC4-0437-58C1-EB7F-B901BE8235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600000">
                <a:off x="10467353" y="2028474"/>
                <a:ext cx="151850" cy="1548000"/>
              </a:xfrm>
              <a:prstGeom prst="rect">
                <a:avLst/>
              </a:prstGeom>
            </p:spPr>
          </p:pic>
          <p:pic>
            <p:nvPicPr>
              <p:cNvPr id="80" name="그림 79">
                <a:extLst>
                  <a:ext uri="{FF2B5EF4-FFF2-40B4-BE49-F238E27FC236}">
                    <a16:creationId xmlns:a16="http://schemas.microsoft.com/office/drawing/2014/main" id="{C622964B-A131-9944-B780-5C84F0557D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600000">
                <a:off x="10518151" y="1964976"/>
                <a:ext cx="151850" cy="1548000"/>
              </a:xfrm>
              <a:prstGeom prst="rect">
                <a:avLst/>
              </a:prstGeom>
            </p:spPr>
          </p:pic>
        </p:grpSp>
        <p:grpSp>
          <p:nvGrpSpPr>
            <p:cNvPr id="44" name="그룹 43">
              <a:extLst>
                <a:ext uri="{FF2B5EF4-FFF2-40B4-BE49-F238E27FC236}">
                  <a16:creationId xmlns:a16="http://schemas.microsoft.com/office/drawing/2014/main" id="{062C8849-9FA6-3850-8E8D-2BF08642E414}"/>
                </a:ext>
              </a:extLst>
            </p:cNvPr>
            <p:cNvGrpSpPr/>
            <p:nvPr/>
          </p:nvGrpSpPr>
          <p:grpSpPr>
            <a:xfrm>
              <a:off x="5836836" y="3872742"/>
              <a:ext cx="1748608" cy="205177"/>
              <a:chOff x="5836836" y="3872742"/>
              <a:chExt cx="1748608" cy="205177"/>
            </a:xfrm>
          </p:grpSpPr>
          <p:pic>
            <p:nvPicPr>
              <p:cNvPr id="73" name="그림 72">
                <a:extLst>
                  <a:ext uri="{FF2B5EF4-FFF2-40B4-BE49-F238E27FC236}">
                    <a16:creationId xmlns:a16="http://schemas.microsoft.com/office/drawing/2014/main" id="{C856ABF7-F346-9A67-1841-88598D69B6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8000000">
                <a:off x="6612580" y="3158175"/>
                <a:ext cx="144000" cy="1695487"/>
              </a:xfrm>
              <a:prstGeom prst="rect">
                <a:avLst/>
              </a:prstGeom>
            </p:spPr>
          </p:pic>
          <p:pic>
            <p:nvPicPr>
              <p:cNvPr id="74" name="그림 73">
                <a:extLst>
                  <a:ext uri="{FF2B5EF4-FFF2-40B4-BE49-F238E27FC236}">
                    <a16:creationId xmlns:a16="http://schemas.microsoft.com/office/drawing/2014/main" id="{E8853BE4-2C58-BF3D-4097-600E0204EE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8000000">
                <a:off x="6665700" y="3092354"/>
                <a:ext cx="139355" cy="1700132"/>
              </a:xfrm>
              <a:prstGeom prst="rect">
                <a:avLst/>
              </a:prstGeom>
            </p:spPr>
          </p:pic>
        </p:grpSp>
        <p:grpSp>
          <p:nvGrpSpPr>
            <p:cNvPr id="45" name="그룹 44">
              <a:extLst>
                <a:ext uri="{FF2B5EF4-FFF2-40B4-BE49-F238E27FC236}">
                  <a16:creationId xmlns:a16="http://schemas.microsoft.com/office/drawing/2014/main" id="{A5C5CADD-670E-0428-A991-ADDDAE7D56ED}"/>
                </a:ext>
              </a:extLst>
            </p:cNvPr>
            <p:cNvGrpSpPr/>
            <p:nvPr/>
          </p:nvGrpSpPr>
          <p:grpSpPr>
            <a:xfrm>
              <a:off x="6645581" y="3349915"/>
              <a:ext cx="3435318" cy="3130258"/>
              <a:chOff x="6645581" y="3349915"/>
              <a:chExt cx="3435318" cy="3130258"/>
            </a:xfrm>
          </p:grpSpPr>
          <p:pic>
            <p:nvPicPr>
              <p:cNvPr id="71" name="그림 70">
                <a:extLst>
                  <a:ext uri="{FF2B5EF4-FFF2-40B4-BE49-F238E27FC236}">
                    <a16:creationId xmlns:a16="http://schemas.microsoft.com/office/drawing/2014/main" id="{D4E956AB-B2B2-8295-14F3-A2F84817E6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81" y="3413413"/>
                <a:ext cx="3380521" cy="3066760"/>
              </a:xfrm>
              <a:prstGeom prst="rect">
                <a:avLst/>
              </a:prstGeom>
            </p:spPr>
          </p:pic>
          <p:pic>
            <p:nvPicPr>
              <p:cNvPr id="72" name="그림 71">
                <a:extLst>
                  <a:ext uri="{FF2B5EF4-FFF2-40B4-BE49-F238E27FC236}">
                    <a16:creationId xmlns:a16="http://schemas.microsoft.com/office/drawing/2014/main" id="{C09BD948-1D33-6362-C17B-2244C3FC7C22}"/>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
                        </a14:imgEffect>
                      </a14:imgLayer>
                    </a14:imgProps>
                  </a:ext>
                  <a:ext uri="{28A0092B-C50C-407E-A947-70E740481C1C}">
                    <a14:useLocalDpi xmlns:a14="http://schemas.microsoft.com/office/drawing/2010/main"/>
                  </a:ext>
                </a:extLst>
              </a:blip>
              <a:stretch>
                <a:fillRect/>
              </a:stretch>
            </p:blipFill>
            <p:spPr>
              <a:xfrm>
                <a:off x="6692380" y="3349915"/>
                <a:ext cx="3388519" cy="3066760"/>
              </a:xfrm>
              <a:prstGeom prst="rect">
                <a:avLst/>
              </a:prstGeom>
            </p:spPr>
          </p:pic>
        </p:grpSp>
        <p:grpSp>
          <p:nvGrpSpPr>
            <p:cNvPr id="46" name="그룹 45">
              <a:extLst>
                <a:ext uri="{FF2B5EF4-FFF2-40B4-BE49-F238E27FC236}">
                  <a16:creationId xmlns:a16="http://schemas.microsoft.com/office/drawing/2014/main" id="{6D429D06-2897-EE62-BEC2-9C64089912FA}"/>
                </a:ext>
              </a:extLst>
            </p:cNvPr>
            <p:cNvGrpSpPr/>
            <p:nvPr/>
          </p:nvGrpSpPr>
          <p:grpSpPr>
            <a:xfrm>
              <a:off x="4649416" y="5365493"/>
              <a:ext cx="1112632" cy="1725900"/>
              <a:chOff x="4649416" y="5365493"/>
              <a:chExt cx="1112632" cy="1725900"/>
            </a:xfrm>
          </p:grpSpPr>
          <p:pic>
            <p:nvPicPr>
              <p:cNvPr id="69" name="그림 68">
                <a:extLst>
                  <a:ext uri="{FF2B5EF4-FFF2-40B4-BE49-F238E27FC236}">
                    <a16:creationId xmlns:a16="http://schemas.microsoft.com/office/drawing/2014/main" id="{E34A255A-BD02-340B-73BA-0C0146B7FFC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9265145">
                <a:off x="4649416" y="5409128"/>
                <a:ext cx="1081697" cy="1682265"/>
              </a:xfrm>
              <a:prstGeom prst="rect">
                <a:avLst/>
              </a:prstGeom>
            </p:spPr>
          </p:pic>
          <p:pic>
            <p:nvPicPr>
              <p:cNvPr id="70" name="그림 69">
                <a:extLst>
                  <a:ext uri="{FF2B5EF4-FFF2-40B4-BE49-F238E27FC236}">
                    <a16:creationId xmlns:a16="http://schemas.microsoft.com/office/drawing/2014/main" id="{D6A9875A-013D-652F-BC61-C4FBBE0C6213}"/>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a:ext>
                </a:extLst>
              </a:blip>
              <a:stretch>
                <a:fillRect/>
              </a:stretch>
            </p:blipFill>
            <p:spPr>
              <a:xfrm rot="19265145">
                <a:off x="4680351" y="5365493"/>
                <a:ext cx="1081697" cy="1682265"/>
              </a:xfrm>
              <a:prstGeom prst="rect">
                <a:avLst/>
              </a:prstGeom>
            </p:spPr>
          </p:pic>
        </p:grpSp>
        <p:grpSp>
          <p:nvGrpSpPr>
            <p:cNvPr id="47" name="그룹 46">
              <a:extLst>
                <a:ext uri="{FF2B5EF4-FFF2-40B4-BE49-F238E27FC236}">
                  <a16:creationId xmlns:a16="http://schemas.microsoft.com/office/drawing/2014/main" id="{27931981-14F1-41C7-303C-A2E48C9C44EC}"/>
                </a:ext>
              </a:extLst>
            </p:cNvPr>
            <p:cNvGrpSpPr/>
            <p:nvPr/>
          </p:nvGrpSpPr>
          <p:grpSpPr>
            <a:xfrm>
              <a:off x="10297420" y="3228149"/>
              <a:ext cx="541765" cy="618146"/>
              <a:chOff x="10297420" y="3228149"/>
              <a:chExt cx="541765" cy="618146"/>
            </a:xfrm>
          </p:grpSpPr>
          <p:pic>
            <p:nvPicPr>
              <p:cNvPr id="67" name="그림 66">
                <a:extLst>
                  <a:ext uri="{FF2B5EF4-FFF2-40B4-BE49-F238E27FC236}">
                    <a16:creationId xmlns:a16="http://schemas.microsoft.com/office/drawing/2014/main" id="{A4ADE390-5FEB-9813-34DA-059B803747F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97420" y="3291647"/>
                <a:ext cx="493022" cy="554648"/>
              </a:xfrm>
              <a:prstGeom prst="rect">
                <a:avLst/>
              </a:prstGeom>
            </p:spPr>
          </p:pic>
          <p:pic>
            <p:nvPicPr>
              <p:cNvPr id="68" name="그림 67">
                <a:extLst>
                  <a:ext uri="{FF2B5EF4-FFF2-40B4-BE49-F238E27FC236}">
                    <a16:creationId xmlns:a16="http://schemas.microsoft.com/office/drawing/2014/main" id="{FFA09F6F-6801-DB4A-E9C9-D48C8F5D8C4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50272" y="3228149"/>
                <a:ext cx="488913" cy="554648"/>
              </a:xfrm>
              <a:prstGeom prst="rect">
                <a:avLst/>
              </a:prstGeom>
            </p:spPr>
          </p:pic>
        </p:grpSp>
        <p:grpSp>
          <p:nvGrpSpPr>
            <p:cNvPr id="49" name="그룹 48">
              <a:extLst>
                <a:ext uri="{FF2B5EF4-FFF2-40B4-BE49-F238E27FC236}">
                  <a16:creationId xmlns:a16="http://schemas.microsoft.com/office/drawing/2014/main" id="{9A734DE5-7BE6-C7D5-042D-D5EB7053C539}"/>
                </a:ext>
              </a:extLst>
            </p:cNvPr>
            <p:cNvGrpSpPr/>
            <p:nvPr/>
          </p:nvGrpSpPr>
          <p:grpSpPr>
            <a:xfrm>
              <a:off x="10216831" y="5527547"/>
              <a:ext cx="1243054" cy="951887"/>
              <a:chOff x="10216831" y="5527547"/>
              <a:chExt cx="1243054" cy="951887"/>
            </a:xfrm>
          </p:grpSpPr>
          <p:pic>
            <p:nvPicPr>
              <p:cNvPr id="65" name="그림 64">
                <a:extLst>
                  <a:ext uri="{FF2B5EF4-FFF2-40B4-BE49-F238E27FC236}">
                    <a16:creationId xmlns:a16="http://schemas.microsoft.com/office/drawing/2014/main" id="{4F67C908-2717-EE24-84E7-F08ED202550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16831" y="5588935"/>
                <a:ext cx="1190146" cy="890499"/>
              </a:xfrm>
              <a:prstGeom prst="rect">
                <a:avLst/>
              </a:prstGeom>
            </p:spPr>
          </p:pic>
          <p:pic>
            <p:nvPicPr>
              <p:cNvPr id="66" name="그림 65">
                <a:extLst>
                  <a:ext uri="{FF2B5EF4-FFF2-40B4-BE49-F238E27FC236}">
                    <a16:creationId xmlns:a16="http://schemas.microsoft.com/office/drawing/2014/main" id="{91E1ED6D-59A7-B356-0886-EC0922F545B8}"/>
                  </a:ext>
                </a:extLst>
              </p:cNvPr>
              <p:cNvPicPr>
                <a:picLocks noChangeAspect="1"/>
              </p:cNvPicPr>
              <p:nvPr/>
            </p:nvPicPr>
            <p:blipFill>
              <a:blip r:embed="rId16" cstate="email">
                <a:extLst>
                  <a:ext uri="{BEBA8EAE-BF5A-486C-A8C5-ECC9F3942E4B}">
                    <a14:imgProps xmlns:a14="http://schemas.microsoft.com/office/drawing/2010/main">
                      <a14:imgLayer r:embed="rId17">
                        <a14:imgEffect>
                          <a14:brightnessContrast bright="-7000"/>
                        </a14:imgEffect>
                      </a14:imgLayer>
                    </a14:imgProps>
                  </a:ext>
                  <a:ext uri="{28A0092B-C50C-407E-A947-70E740481C1C}">
                    <a14:useLocalDpi xmlns:a14="http://schemas.microsoft.com/office/drawing/2010/main"/>
                  </a:ext>
                </a:extLst>
              </a:blip>
              <a:stretch>
                <a:fillRect/>
              </a:stretch>
            </p:blipFill>
            <p:spPr>
              <a:xfrm>
                <a:off x="10265519" y="5527547"/>
                <a:ext cx="1194366" cy="886279"/>
              </a:xfrm>
              <a:prstGeom prst="rect">
                <a:avLst/>
              </a:prstGeom>
            </p:spPr>
          </p:pic>
        </p:grpSp>
        <p:grpSp>
          <p:nvGrpSpPr>
            <p:cNvPr id="50" name="그룹 49">
              <a:extLst>
                <a:ext uri="{FF2B5EF4-FFF2-40B4-BE49-F238E27FC236}">
                  <a16:creationId xmlns:a16="http://schemas.microsoft.com/office/drawing/2014/main" id="{3E377667-3EA9-828A-9341-EB6EDD5AAFA1}"/>
                </a:ext>
              </a:extLst>
            </p:cNvPr>
            <p:cNvGrpSpPr/>
            <p:nvPr/>
          </p:nvGrpSpPr>
          <p:grpSpPr>
            <a:xfrm>
              <a:off x="10944452" y="2400624"/>
              <a:ext cx="2421894" cy="3411808"/>
              <a:chOff x="10944452" y="2400624"/>
              <a:chExt cx="2421894" cy="3411808"/>
            </a:xfrm>
          </p:grpSpPr>
          <p:pic>
            <p:nvPicPr>
              <p:cNvPr id="63" name="그림 62">
                <a:extLst>
                  <a:ext uri="{FF2B5EF4-FFF2-40B4-BE49-F238E27FC236}">
                    <a16:creationId xmlns:a16="http://schemas.microsoft.com/office/drawing/2014/main" id="{3C87C398-98FB-926C-AA6A-13E9524F267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rot="18000000">
                <a:off x="10452848" y="2952730"/>
                <a:ext cx="3351306" cy="2368097"/>
              </a:xfrm>
              <a:prstGeom prst="rect">
                <a:avLst/>
              </a:prstGeom>
            </p:spPr>
          </p:pic>
          <p:pic>
            <p:nvPicPr>
              <p:cNvPr id="64" name="그림 63">
                <a:extLst>
                  <a:ext uri="{FF2B5EF4-FFF2-40B4-BE49-F238E27FC236}">
                    <a16:creationId xmlns:a16="http://schemas.microsoft.com/office/drawing/2014/main" id="{1ECCA3FE-8312-DC4E-5867-E91F931846E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18000000">
                <a:off x="10506644" y="2886234"/>
                <a:ext cx="3345311" cy="2374092"/>
              </a:xfrm>
              <a:prstGeom prst="rect">
                <a:avLst/>
              </a:prstGeom>
            </p:spPr>
          </p:pic>
        </p:grpSp>
        <p:grpSp>
          <p:nvGrpSpPr>
            <p:cNvPr id="51" name="그룹 50">
              <a:extLst>
                <a:ext uri="{FF2B5EF4-FFF2-40B4-BE49-F238E27FC236}">
                  <a16:creationId xmlns:a16="http://schemas.microsoft.com/office/drawing/2014/main" id="{9924A1C4-8A60-74F9-0E96-4459A8A89E98}"/>
                </a:ext>
              </a:extLst>
            </p:cNvPr>
            <p:cNvGrpSpPr/>
            <p:nvPr/>
          </p:nvGrpSpPr>
          <p:grpSpPr>
            <a:xfrm>
              <a:off x="9607679" y="-561158"/>
              <a:ext cx="2866087" cy="2389979"/>
              <a:chOff x="9607679" y="-561158"/>
              <a:chExt cx="2866087" cy="2389979"/>
            </a:xfrm>
          </p:grpSpPr>
          <p:pic>
            <p:nvPicPr>
              <p:cNvPr id="61" name="그림 60">
                <a:extLst>
                  <a:ext uri="{FF2B5EF4-FFF2-40B4-BE49-F238E27FC236}">
                    <a16:creationId xmlns:a16="http://schemas.microsoft.com/office/drawing/2014/main" id="{14557151-BD6C-8A7E-136A-82FB231EED3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12600000">
                <a:off x="9607679" y="-497660"/>
                <a:ext cx="2815289" cy="2326481"/>
              </a:xfrm>
              <a:prstGeom prst="rect">
                <a:avLst/>
              </a:prstGeom>
            </p:spPr>
          </p:pic>
          <p:pic>
            <p:nvPicPr>
              <p:cNvPr id="62" name="그림 61">
                <a:extLst>
                  <a:ext uri="{FF2B5EF4-FFF2-40B4-BE49-F238E27FC236}">
                    <a16:creationId xmlns:a16="http://schemas.microsoft.com/office/drawing/2014/main" id="{A9A9DAB4-2387-015E-9844-13D3DA817B78}"/>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12600000">
                <a:off x="9658477" y="-561158"/>
                <a:ext cx="2815289" cy="2326481"/>
              </a:xfrm>
              <a:prstGeom prst="rect">
                <a:avLst/>
              </a:prstGeom>
            </p:spPr>
          </p:pic>
        </p:grpSp>
        <p:grpSp>
          <p:nvGrpSpPr>
            <p:cNvPr id="52" name="그룹 51">
              <a:extLst>
                <a:ext uri="{FF2B5EF4-FFF2-40B4-BE49-F238E27FC236}">
                  <a16:creationId xmlns:a16="http://schemas.microsoft.com/office/drawing/2014/main" id="{604B2AEC-3F1C-2F57-3E31-17B1875EB459}"/>
                </a:ext>
              </a:extLst>
            </p:cNvPr>
            <p:cNvGrpSpPr/>
            <p:nvPr/>
          </p:nvGrpSpPr>
          <p:grpSpPr>
            <a:xfrm>
              <a:off x="5790862" y="5062180"/>
              <a:ext cx="363707" cy="811293"/>
              <a:chOff x="5790862" y="5062180"/>
              <a:chExt cx="363707" cy="811293"/>
            </a:xfrm>
          </p:grpSpPr>
          <p:pic>
            <p:nvPicPr>
              <p:cNvPr id="59" name="그림 58">
                <a:extLst>
                  <a:ext uri="{FF2B5EF4-FFF2-40B4-BE49-F238E27FC236}">
                    <a16:creationId xmlns:a16="http://schemas.microsoft.com/office/drawing/2014/main" id="{9872BDBA-EDED-2275-781A-EA566E7365B6}"/>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1800000">
                <a:off x="5790862" y="5125961"/>
                <a:ext cx="315865" cy="747512"/>
              </a:xfrm>
              <a:prstGeom prst="rect">
                <a:avLst/>
              </a:prstGeom>
            </p:spPr>
          </p:pic>
          <p:pic>
            <p:nvPicPr>
              <p:cNvPr id="60" name="그림 59">
                <a:extLst>
                  <a:ext uri="{FF2B5EF4-FFF2-40B4-BE49-F238E27FC236}">
                    <a16:creationId xmlns:a16="http://schemas.microsoft.com/office/drawing/2014/main" id="{6AFAC7B3-430A-EE74-0A3A-AF4E598E51C7}"/>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1800000">
                <a:off x="5843639" y="5062180"/>
                <a:ext cx="310930" cy="747512"/>
              </a:xfrm>
              <a:prstGeom prst="rect">
                <a:avLst/>
              </a:prstGeom>
            </p:spPr>
          </p:pic>
        </p:grpSp>
        <p:grpSp>
          <p:nvGrpSpPr>
            <p:cNvPr id="53" name="그룹 52">
              <a:extLst>
                <a:ext uri="{FF2B5EF4-FFF2-40B4-BE49-F238E27FC236}">
                  <a16:creationId xmlns:a16="http://schemas.microsoft.com/office/drawing/2014/main" id="{51725910-A664-7E55-69FA-4604BB69B436}"/>
                </a:ext>
              </a:extLst>
            </p:cNvPr>
            <p:cNvGrpSpPr/>
            <p:nvPr/>
          </p:nvGrpSpPr>
          <p:grpSpPr>
            <a:xfrm>
              <a:off x="5883064" y="3740294"/>
              <a:ext cx="292206" cy="639498"/>
              <a:chOff x="5883064" y="3740294"/>
              <a:chExt cx="292206" cy="639498"/>
            </a:xfrm>
          </p:grpSpPr>
          <p:pic>
            <p:nvPicPr>
              <p:cNvPr id="57" name="그림 56">
                <a:extLst>
                  <a:ext uri="{FF2B5EF4-FFF2-40B4-BE49-F238E27FC236}">
                    <a16:creationId xmlns:a16="http://schemas.microsoft.com/office/drawing/2014/main" id="{3B5DE982-6E74-E4C8-981B-E7AFEFCE9537}"/>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18900000">
                <a:off x="5883064" y="3803792"/>
                <a:ext cx="241408" cy="576000"/>
              </a:xfrm>
              <a:prstGeom prst="rect">
                <a:avLst/>
              </a:prstGeom>
            </p:spPr>
          </p:pic>
          <p:pic>
            <p:nvPicPr>
              <p:cNvPr id="58" name="그림 57">
                <a:extLst>
                  <a:ext uri="{FF2B5EF4-FFF2-40B4-BE49-F238E27FC236}">
                    <a16:creationId xmlns:a16="http://schemas.microsoft.com/office/drawing/2014/main" id="{B830CD30-33C3-FFE5-47E9-E47CE6E5F65C}"/>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18900000">
                <a:off x="5933862" y="3740294"/>
                <a:ext cx="241408" cy="576000"/>
              </a:xfrm>
              <a:prstGeom prst="rect">
                <a:avLst/>
              </a:prstGeom>
            </p:spPr>
          </p:pic>
        </p:grpSp>
        <p:grpSp>
          <p:nvGrpSpPr>
            <p:cNvPr id="54" name="그룹 53">
              <a:extLst>
                <a:ext uri="{FF2B5EF4-FFF2-40B4-BE49-F238E27FC236}">
                  <a16:creationId xmlns:a16="http://schemas.microsoft.com/office/drawing/2014/main" id="{57B02E3C-C56A-E899-2B4F-25CCAB4333AA}"/>
                </a:ext>
              </a:extLst>
            </p:cNvPr>
            <p:cNvGrpSpPr/>
            <p:nvPr/>
          </p:nvGrpSpPr>
          <p:grpSpPr>
            <a:xfrm>
              <a:off x="8698578" y="-927975"/>
              <a:ext cx="192475" cy="1761308"/>
              <a:chOff x="8698578" y="-927975"/>
              <a:chExt cx="192475" cy="1761308"/>
            </a:xfrm>
          </p:grpSpPr>
          <p:pic>
            <p:nvPicPr>
              <p:cNvPr id="55" name="그림 54">
                <a:extLst>
                  <a:ext uri="{FF2B5EF4-FFF2-40B4-BE49-F238E27FC236}">
                    <a16:creationId xmlns:a16="http://schemas.microsoft.com/office/drawing/2014/main" id="{03EE4CFC-36D2-D503-80A0-2F66D7FFD0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9900000">
                <a:off x="8698578" y="-862154"/>
                <a:ext cx="144000" cy="1695487"/>
              </a:xfrm>
              <a:prstGeom prst="rect">
                <a:avLst/>
              </a:prstGeom>
            </p:spPr>
          </p:pic>
          <p:pic>
            <p:nvPicPr>
              <p:cNvPr id="56" name="그림 55">
                <a:extLst>
                  <a:ext uri="{FF2B5EF4-FFF2-40B4-BE49-F238E27FC236}">
                    <a16:creationId xmlns:a16="http://schemas.microsoft.com/office/drawing/2014/main" id="{E4A04FF1-C1FE-C5F2-532D-65561437A2F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9900000">
                <a:off x="8751698" y="-927975"/>
                <a:ext cx="139355" cy="1700132"/>
              </a:xfrm>
              <a:prstGeom prst="rect">
                <a:avLst/>
              </a:prstGeom>
            </p:spPr>
          </p:pic>
        </p:grpSp>
      </p:grpSp>
      <p:sp>
        <p:nvSpPr>
          <p:cNvPr id="2" name="제목 1">
            <a:extLst>
              <a:ext uri="{FF2B5EF4-FFF2-40B4-BE49-F238E27FC236}">
                <a16:creationId xmlns:a16="http://schemas.microsoft.com/office/drawing/2014/main" id="{7B2D6714-5F25-48AF-28C3-6351F1A1D79E}"/>
              </a:ext>
            </a:extLst>
          </p:cNvPr>
          <p:cNvSpPr>
            <a:spLocks noGrp="1"/>
          </p:cNvSpPr>
          <p:nvPr>
            <p:ph type="title"/>
          </p:nvPr>
        </p:nvSpPr>
        <p:spPr>
          <a:xfrm>
            <a:off x="831850" y="2038350"/>
            <a:ext cx="10515600" cy="2524125"/>
          </a:xfrm>
        </p:spPr>
        <p:txBody>
          <a:bodyPr>
            <a:normAutofit/>
          </a:bodyPr>
          <a:lstStyle/>
          <a:p>
            <a:pPr algn="ctr"/>
            <a:r>
              <a:rPr lang="en-US" altLang="ko-KR" sz="16600" b="1" dirty="0">
                <a:ln>
                  <a:solidFill>
                    <a:schemeClr val="tx1"/>
                  </a:solidFill>
                </a:ln>
                <a:latin typeface="나눔스퀘어OTF" panose="020B0600000101010101" pitchFamily="34" charset="-127"/>
                <a:ea typeface="나눔스퀘어OTF" panose="020B0600000101010101" pitchFamily="34" charset="-127"/>
              </a:rPr>
              <a:t>Q&amp;A</a:t>
            </a:r>
            <a:endParaRPr lang="ko-KR" altLang="en-US" sz="16600" b="1" dirty="0">
              <a:ln>
                <a:solidFill>
                  <a:schemeClr val="tx1"/>
                </a:solidFill>
              </a:ln>
              <a:latin typeface="나눔스퀘어OTF" panose="020B0600000101010101" pitchFamily="34" charset="-127"/>
              <a:ea typeface="나눔스퀘어OTF" panose="020B0600000101010101" pitchFamily="34" charset="-127"/>
            </a:endParaRPr>
          </a:p>
        </p:txBody>
      </p:sp>
      <p:grpSp>
        <p:nvGrpSpPr>
          <p:cNvPr id="105" name="그룹 104">
            <a:extLst>
              <a:ext uri="{FF2B5EF4-FFF2-40B4-BE49-F238E27FC236}">
                <a16:creationId xmlns:a16="http://schemas.microsoft.com/office/drawing/2014/main" id="{10987309-823F-A9B5-87AB-2A506C7AA5F8}"/>
              </a:ext>
            </a:extLst>
          </p:cNvPr>
          <p:cNvGrpSpPr/>
          <p:nvPr/>
        </p:nvGrpSpPr>
        <p:grpSpPr>
          <a:xfrm>
            <a:off x="6034548" y="1881345"/>
            <a:ext cx="8716930" cy="8019368"/>
            <a:chOff x="4649416" y="-927975"/>
            <a:chExt cx="8716930" cy="8019368"/>
          </a:xfrm>
        </p:grpSpPr>
        <p:grpSp>
          <p:nvGrpSpPr>
            <p:cNvPr id="106" name="그룹 105">
              <a:extLst>
                <a:ext uri="{FF2B5EF4-FFF2-40B4-BE49-F238E27FC236}">
                  <a16:creationId xmlns:a16="http://schemas.microsoft.com/office/drawing/2014/main" id="{365AE174-899F-9A23-4A95-A07098FE25C6}"/>
                </a:ext>
              </a:extLst>
            </p:cNvPr>
            <p:cNvGrpSpPr/>
            <p:nvPr/>
          </p:nvGrpSpPr>
          <p:grpSpPr>
            <a:xfrm>
              <a:off x="9769278" y="2663051"/>
              <a:ext cx="1598798" cy="215348"/>
              <a:chOff x="9769278" y="2663051"/>
              <a:chExt cx="1598798" cy="215348"/>
            </a:xfrm>
          </p:grpSpPr>
          <p:pic>
            <p:nvPicPr>
              <p:cNvPr id="137" name="그림 136">
                <a:extLst>
                  <a:ext uri="{FF2B5EF4-FFF2-40B4-BE49-F238E27FC236}">
                    <a16:creationId xmlns:a16="http://schemas.microsoft.com/office/drawing/2014/main" id="{33606F3A-334B-5D89-2A11-9A28D4F666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600000">
                <a:off x="10467353" y="2028474"/>
                <a:ext cx="151850" cy="1548000"/>
              </a:xfrm>
              <a:prstGeom prst="rect">
                <a:avLst/>
              </a:prstGeom>
            </p:spPr>
          </p:pic>
          <p:pic>
            <p:nvPicPr>
              <p:cNvPr id="138" name="그림 137">
                <a:extLst>
                  <a:ext uri="{FF2B5EF4-FFF2-40B4-BE49-F238E27FC236}">
                    <a16:creationId xmlns:a16="http://schemas.microsoft.com/office/drawing/2014/main" id="{6B71A954-52BE-029D-2530-361FD379E7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600000">
                <a:off x="10518151" y="1964976"/>
                <a:ext cx="151850" cy="1548000"/>
              </a:xfrm>
              <a:prstGeom prst="rect">
                <a:avLst/>
              </a:prstGeom>
            </p:spPr>
          </p:pic>
        </p:grpSp>
        <p:grpSp>
          <p:nvGrpSpPr>
            <p:cNvPr id="107" name="그룹 106">
              <a:extLst>
                <a:ext uri="{FF2B5EF4-FFF2-40B4-BE49-F238E27FC236}">
                  <a16:creationId xmlns:a16="http://schemas.microsoft.com/office/drawing/2014/main" id="{8AF00CD1-4611-E557-6A1E-59B8B8B2FF66}"/>
                </a:ext>
              </a:extLst>
            </p:cNvPr>
            <p:cNvGrpSpPr/>
            <p:nvPr/>
          </p:nvGrpSpPr>
          <p:grpSpPr>
            <a:xfrm>
              <a:off x="5836836" y="3872742"/>
              <a:ext cx="1748608" cy="205177"/>
              <a:chOff x="5836836" y="3872742"/>
              <a:chExt cx="1748608" cy="205177"/>
            </a:xfrm>
          </p:grpSpPr>
          <p:pic>
            <p:nvPicPr>
              <p:cNvPr id="135" name="그림 134">
                <a:extLst>
                  <a:ext uri="{FF2B5EF4-FFF2-40B4-BE49-F238E27FC236}">
                    <a16:creationId xmlns:a16="http://schemas.microsoft.com/office/drawing/2014/main" id="{AAA2BDDB-1137-DBD5-550D-DD75FC5576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8000000">
                <a:off x="6612580" y="3158175"/>
                <a:ext cx="144000" cy="1695487"/>
              </a:xfrm>
              <a:prstGeom prst="rect">
                <a:avLst/>
              </a:prstGeom>
            </p:spPr>
          </p:pic>
          <p:pic>
            <p:nvPicPr>
              <p:cNvPr id="136" name="그림 135">
                <a:extLst>
                  <a:ext uri="{FF2B5EF4-FFF2-40B4-BE49-F238E27FC236}">
                    <a16:creationId xmlns:a16="http://schemas.microsoft.com/office/drawing/2014/main" id="{041762A6-5D5E-AB36-298C-DECE3E8D38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8000000">
                <a:off x="6665700" y="3092354"/>
                <a:ext cx="139355" cy="1700132"/>
              </a:xfrm>
              <a:prstGeom prst="rect">
                <a:avLst/>
              </a:prstGeom>
            </p:spPr>
          </p:pic>
        </p:grpSp>
        <p:grpSp>
          <p:nvGrpSpPr>
            <p:cNvPr id="108" name="그룹 107">
              <a:extLst>
                <a:ext uri="{FF2B5EF4-FFF2-40B4-BE49-F238E27FC236}">
                  <a16:creationId xmlns:a16="http://schemas.microsoft.com/office/drawing/2014/main" id="{BE73F32F-9502-58CE-BA05-699682B122B5}"/>
                </a:ext>
              </a:extLst>
            </p:cNvPr>
            <p:cNvGrpSpPr/>
            <p:nvPr/>
          </p:nvGrpSpPr>
          <p:grpSpPr>
            <a:xfrm>
              <a:off x="6645581" y="3349915"/>
              <a:ext cx="3435318" cy="3130258"/>
              <a:chOff x="6645581" y="3349915"/>
              <a:chExt cx="3435318" cy="3130258"/>
            </a:xfrm>
          </p:grpSpPr>
          <p:pic>
            <p:nvPicPr>
              <p:cNvPr id="133" name="그림 132">
                <a:extLst>
                  <a:ext uri="{FF2B5EF4-FFF2-40B4-BE49-F238E27FC236}">
                    <a16:creationId xmlns:a16="http://schemas.microsoft.com/office/drawing/2014/main" id="{E831E226-5F95-1A08-274D-9C4FEECE5F1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81" y="3413413"/>
                <a:ext cx="3380521" cy="3066760"/>
              </a:xfrm>
              <a:prstGeom prst="rect">
                <a:avLst/>
              </a:prstGeom>
            </p:spPr>
          </p:pic>
          <p:pic>
            <p:nvPicPr>
              <p:cNvPr id="134" name="그림 133">
                <a:extLst>
                  <a:ext uri="{FF2B5EF4-FFF2-40B4-BE49-F238E27FC236}">
                    <a16:creationId xmlns:a16="http://schemas.microsoft.com/office/drawing/2014/main" id="{099E168F-08EE-2134-8B8B-0B0300853C2B}"/>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
                        </a14:imgEffect>
                      </a14:imgLayer>
                    </a14:imgProps>
                  </a:ext>
                  <a:ext uri="{28A0092B-C50C-407E-A947-70E740481C1C}">
                    <a14:useLocalDpi xmlns:a14="http://schemas.microsoft.com/office/drawing/2010/main"/>
                  </a:ext>
                </a:extLst>
              </a:blip>
              <a:stretch>
                <a:fillRect/>
              </a:stretch>
            </p:blipFill>
            <p:spPr>
              <a:xfrm>
                <a:off x="6692380" y="3349915"/>
                <a:ext cx="3388519" cy="3066760"/>
              </a:xfrm>
              <a:prstGeom prst="rect">
                <a:avLst/>
              </a:prstGeom>
            </p:spPr>
          </p:pic>
        </p:grpSp>
        <p:grpSp>
          <p:nvGrpSpPr>
            <p:cNvPr id="109" name="그룹 108">
              <a:extLst>
                <a:ext uri="{FF2B5EF4-FFF2-40B4-BE49-F238E27FC236}">
                  <a16:creationId xmlns:a16="http://schemas.microsoft.com/office/drawing/2014/main" id="{AB86B9B8-DB00-0718-B2DA-F4D8D6A2B9B5}"/>
                </a:ext>
              </a:extLst>
            </p:cNvPr>
            <p:cNvGrpSpPr/>
            <p:nvPr/>
          </p:nvGrpSpPr>
          <p:grpSpPr>
            <a:xfrm>
              <a:off x="4649416" y="5365493"/>
              <a:ext cx="1112632" cy="1725900"/>
              <a:chOff x="4649416" y="5365493"/>
              <a:chExt cx="1112632" cy="1725900"/>
            </a:xfrm>
          </p:grpSpPr>
          <p:pic>
            <p:nvPicPr>
              <p:cNvPr id="131" name="그림 130">
                <a:extLst>
                  <a:ext uri="{FF2B5EF4-FFF2-40B4-BE49-F238E27FC236}">
                    <a16:creationId xmlns:a16="http://schemas.microsoft.com/office/drawing/2014/main" id="{9D5A0234-9FE0-72C9-B03A-7C67480395B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9265145">
                <a:off x="4649416" y="5409128"/>
                <a:ext cx="1081697" cy="1682265"/>
              </a:xfrm>
              <a:prstGeom prst="rect">
                <a:avLst/>
              </a:prstGeom>
            </p:spPr>
          </p:pic>
          <p:pic>
            <p:nvPicPr>
              <p:cNvPr id="132" name="그림 131">
                <a:extLst>
                  <a:ext uri="{FF2B5EF4-FFF2-40B4-BE49-F238E27FC236}">
                    <a16:creationId xmlns:a16="http://schemas.microsoft.com/office/drawing/2014/main" id="{1A4E8CF4-5FD2-2458-D350-2FE9C0ABB6BF}"/>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a:ext>
                </a:extLst>
              </a:blip>
              <a:stretch>
                <a:fillRect/>
              </a:stretch>
            </p:blipFill>
            <p:spPr>
              <a:xfrm rot="19265145">
                <a:off x="4680351" y="5365493"/>
                <a:ext cx="1081697" cy="1682265"/>
              </a:xfrm>
              <a:prstGeom prst="rect">
                <a:avLst/>
              </a:prstGeom>
            </p:spPr>
          </p:pic>
        </p:grpSp>
        <p:grpSp>
          <p:nvGrpSpPr>
            <p:cNvPr id="110" name="그룹 109">
              <a:extLst>
                <a:ext uri="{FF2B5EF4-FFF2-40B4-BE49-F238E27FC236}">
                  <a16:creationId xmlns:a16="http://schemas.microsoft.com/office/drawing/2014/main" id="{635AAB71-B8BA-5F2C-A34D-D1F5939C44EF}"/>
                </a:ext>
              </a:extLst>
            </p:cNvPr>
            <p:cNvGrpSpPr/>
            <p:nvPr/>
          </p:nvGrpSpPr>
          <p:grpSpPr>
            <a:xfrm>
              <a:off x="10297420" y="3228149"/>
              <a:ext cx="541765" cy="618146"/>
              <a:chOff x="10297420" y="3228149"/>
              <a:chExt cx="541765" cy="618146"/>
            </a:xfrm>
          </p:grpSpPr>
          <p:pic>
            <p:nvPicPr>
              <p:cNvPr id="129" name="그림 128">
                <a:extLst>
                  <a:ext uri="{FF2B5EF4-FFF2-40B4-BE49-F238E27FC236}">
                    <a16:creationId xmlns:a16="http://schemas.microsoft.com/office/drawing/2014/main" id="{C7F33692-EC94-C893-A06D-A603F6062E4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97420" y="3291647"/>
                <a:ext cx="493022" cy="554648"/>
              </a:xfrm>
              <a:prstGeom prst="rect">
                <a:avLst/>
              </a:prstGeom>
            </p:spPr>
          </p:pic>
          <p:pic>
            <p:nvPicPr>
              <p:cNvPr id="130" name="그림 129">
                <a:extLst>
                  <a:ext uri="{FF2B5EF4-FFF2-40B4-BE49-F238E27FC236}">
                    <a16:creationId xmlns:a16="http://schemas.microsoft.com/office/drawing/2014/main" id="{E0611552-48F9-8BDD-E9A7-E94F2054057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50272" y="3228149"/>
                <a:ext cx="488913" cy="554648"/>
              </a:xfrm>
              <a:prstGeom prst="rect">
                <a:avLst/>
              </a:prstGeom>
            </p:spPr>
          </p:pic>
        </p:grpSp>
        <p:grpSp>
          <p:nvGrpSpPr>
            <p:cNvPr id="111" name="그룹 110">
              <a:extLst>
                <a:ext uri="{FF2B5EF4-FFF2-40B4-BE49-F238E27FC236}">
                  <a16:creationId xmlns:a16="http://schemas.microsoft.com/office/drawing/2014/main" id="{489552F0-F12B-A74A-394F-C682AE8C0024}"/>
                </a:ext>
              </a:extLst>
            </p:cNvPr>
            <p:cNvGrpSpPr/>
            <p:nvPr/>
          </p:nvGrpSpPr>
          <p:grpSpPr>
            <a:xfrm>
              <a:off x="10216831" y="5527547"/>
              <a:ext cx="1243054" cy="951887"/>
              <a:chOff x="10216831" y="5527547"/>
              <a:chExt cx="1243054" cy="951887"/>
            </a:xfrm>
          </p:grpSpPr>
          <p:pic>
            <p:nvPicPr>
              <p:cNvPr id="127" name="그림 126">
                <a:extLst>
                  <a:ext uri="{FF2B5EF4-FFF2-40B4-BE49-F238E27FC236}">
                    <a16:creationId xmlns:a16="http://schemas.microsoft.com/office/drawing/2014/main" id="{A52B71B0-9D21-1041-07D7-00A9F79EDC6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16831" y="5588935"/>
                <a:ext cx="1190146" cy="890499"/>
              </a:xfrm>
              <a:prstGeom prst="rect">
                <a:avLst/>
              </a:prstGeom>
            </p:spPr>
          </p:pic>
          <p:pic>
            <p:nvPicPr>
              <p:cNvPr id="128" name="그림 127">
                <a:extLst>
                  <a:ext uri="{FF2B5EF4-FFF2-40B4-BE49-F238E27FC236}">
                    <a16:creationId xmlns:a16="http://schemas.microsoft.com/office/drawing/2014/main" id="{A99F4FF7-5F6C-BEA3-F94B-DA2959510FD5}"/>
                  </a:ext>
                </a:extLst>
              </p:cNvPr>
              <p:cNvPicPr>
                <a:picLocks noChangeAspect="1"/>
              </p:cNvPicPr>
              <p:nvPr/>
            </p:nvPicPr>
            <p:blipFill>
              <a:blip r:embed="rId16" cstate="email">
                <a:extLst>
                  <a:ext uri="{BEBA8EAE-BF5A-486C-A8C5-ECC9F3942E4B}">
                    <a14:imgProps xmlns:a14="http://schemas.microsoft.com/office/drawing/2010/main">
                      <a14:imgLayer r:embed="rId17">
                        <a14:imgEffect>
                          <a14:brightnessContrast bright="-7000"/>
                        </a14:imgEffect>
                      </a14:imgLayer>
                    </a14:imgProps>
                  </a:ext>
                  <a:ext uri="{28A0092B-C50C-407E-A947-70E740481C1C}">
                    <a14:useLocalDpi xmlns:a14="http://schemas.microsoft.com/office/drawing/2010/main"/>
                  </a:ext>
                </a:extLst>
              </a:blip>
              <a:stretch>
                <a:fillRect/>
              </a:stretch>
            </p:blipFill>
            <p:spPr>
              <a:xfrm>
                <a:off x="10265519" y="5527547"/>
                <a:ext cx="1194366" cy="886279"/>
              </a:xfrm>
              <a:prstGeom prst="rect">
                <a:avLst/>
              </a:prstGeom>
            </p:spPr>
          </p:pic>
        </p:grpSp>
        <p:grpSp>
          <p:nvGrpSpPr>
            <p:cNvPr id="112" name="그룹 111">
              <a:extLst>
                <a:ext uri="{FF2B5EF4-FFF2-40B4-BE49-F238E27FC236}">
                  <a16:creationId xmlns:a16="http://schemas.microsoft.com/office/drawing/2014/main" id="{DF87F399-A5CE-4B79-2FCE-06BCF305F7A9}"/>
                </a:ext>
              </a:extLst>
            </p:cNvPr>
            <p:cNvGrpSpPr/>
            <p:nvPr/>
          </p:nvGrpSpPr>
          <p:grpSpPr>
            <a:xfrm>
              <a:off x="10944452" y="2400624"/>
              <a:ext cx="2421894" cy="3411808"/>
              <a:chOff x="10944452" y="2400624"/>
              <a:chExt cx="2421894" cy="3411808"/>
            </a:xfrm>
          </p:grpSpPr>
          <p:pic>
            <p:nvPicPr>
              <p:cNvPr id="125" name="그림 124">
                <a:extLst>
                  <a:ext uri="{FF2B5EF4-FFF2-40B4-BE49-F238E27FC236}">
                    <a16:creationId xmlns:a16="http://schemas.microsoft.com/office/drawing/2014/main" id="{5CD9A37F-1EB0-8576-4207-B61F4B66A691}"/>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rot="18000000">
                <a:off x="10452848" y="2952730"/>
                <a:ext cx="3351306" cy="2368097"/>
              </a:xfrm>
              <a:prstGeom prst="rect">
                <a:avLst/>
              </a:prstGeom>
            </p:spPr>
          </p:pic>
          <p:pic>
            <p:nvPicPr>
              <p:cNvPr id="126" name="그림 125">
                <a:extLst>
                  <a:ext uri="{FF2B5EF4-FFF2-40B4-BE49-F238E27FC236}">
                    <a16:creationId xmlns:a16="http://schemas.microsoft.com/office/drawing/2014/main" id="{5B57E6F7-9948-F5BA-91D7-E18B4E6AAA9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18000000">
                <a:off x="10506644" y="2886234"/>
                <a:ext cx="3345311" cy="2374092"/>
              </a:xfrm>
              <a:prstGeom prst="rect">
                <a:avLst/>
              </a:prstGeom>
            </p:spPr>
          </p:pic>
        </p:grpSp>
        <p:grpSp>
          <p:nvGrpSpPr>
            <p:cNvPr id="113" name="그룹 112">
              <a:extLst>
                <a:ext uri="{FF2B5EF4-FFF2-40B4-BE49-F238E27FC236}">
                  <a16:creationId xmlns:a16="http://schemas.microsoft.com/office/drawing/2014/main" id="{4E2E0B72-9F1B-70F0-9B01-BAD475053F0B}"/>
                </a:ext>
              </a:extLst>
            </p:cNvPr>
            <p:cNvGrpSpPr/>
            <p:nvPr/>
          </p:nvGrpSpPr>
          <p:grpSpPr>
            <a:xfrm>
              <a:off x="9607679" y="-561158"/>
              <a:ext cx="2866087" cy="2389979"/>
              <a:chOff x="9607679" y="-561158"/>
              <a:chExt cx="2866087" cy="2389979"/>
            </a:xfrm>
          </p:grpSpPr>
          <p:pic>
            <p:nvPicPr>
              <p:cNvPr id="123" name="그림 122">
                <a:extLst>
                  <a:ext uri="{FF2B5EF4-FFF2-40B4-BE49-F238E27FC236}">
                    <a16:creationId xmlns:a16="http://schemas.microsoft.com/office/drawing/2014/main" id="{661624CC-D7D6-B029-5393-862E3CC0735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rot="12600000">
                <a:off x="9607679" y="-497660"/>
                <a:ext cx="2815289" cy="2326481"/>
              </a:xfrm>
              <a:prstGeom prst="rect">
                <a:avLst/>
              </a:prstGeom>
            </p:spPr>
          </p:pic>
          <p:pic>
            <p:nvPicPr>
              <p:cNvPr id="124" name="그림 123">
                <a:extLst>
                  <a:ext uri="{FF2B5EF4-FFF2-40B4-BE49-F238E27FC236}">
                    <a16:creationId xmlns:a16="http://schemas.microsoft.com/office/drawing/2014/main" id="{5ECCB09E-6A92-9DE2-FE5B-80ACCB546CA4}"/>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12600000">
                <a:off x="9658477" y="-561158"/>
                <a:ext cx="2815289" cy="2326481"/>
              </a:xfrm>
              <a:prstGeom prst="rect">
                <a:avLst/>
              </a:prstGeom>
            </p:spPr>
          </p:pic>
        </p:grpSp>
        <p:grpSp>
          <p:nvGrpSpPr>
            <p:cNvPr id="114" name="그룹 113">
              <a:extLst>
                <a:ext uri="{FF2B5EF4-FFF2-40B4-BE49-F238E27FC236}">
                  <a16:creationId xmlns:a16="http://schemas.microsoft.com/office/drawing/2014/main" id="{CCFD9E69-3504-37B3-BC2B-F2352BE44BD0}"/>
                </a:ext>
              </a:extLst>
            </p:cNvPr>
            <p:cNvGrpSpPr/>
            <p:nvPr/>
          </p:nvGrpSpPr>
          <p:grpSpPr>
            <a:xfrm>
              <a:off x="5790862" y="5062180"/>
              <a:ext cx="363707" cy="811293"/>
              <a:chOff x="5790862" y="5062180"/>
              <a:chExt cx="363707" cy="811293"/>
            </a:xfrm>
          </p:grpSpPr>
          <p:pic>
            <p:nvPicPr>
              <p:cNvPr id="121" name="그림 120">
                <a:extLst>
                  <a:ext uri="{FF2B5EF4-FFF2-40B4-BE49-F238E27FC236}">
                    <a16:creationId xmlns:a16="http://schemas.microsoft.com/office/drawing/2014/main" id="{FE6A892F-8AD7-7B71-04DA-8F1294AA2FA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1800000">
                <a:off x="5790862" y="5125961"/>
                <a:ext cx="315865" cy="747512"/>
              </a:xfrm>
              <a:prstGeom prst="rect">
                <a:avLst/>
              </a:prstGeom>
            </p:spPr>
          </p:pic>
          <p:pic>
            <p:nvPicPr>
              <p:cNvPr id="122" name="그림 121">
                <a:extLst>
                  <a:ext uri="{FF2B5EF4-FFF2-40B4-BE49-F238E27FC236}">
                    <a16:creationId xmlns:a16="http://schemas.microsoft.com/office/drawing/2014/main" id="{FF0B27C5-155C-3C73-B1BA-BA42B67A8A84}"/>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1800000">
                <a:off x="5843639" y="5062180"/>
                <a:ext cx="310930" cy="747512"/>
              </a:xfrm>
              <a:prstGeom prst="rect">
                <a:avLst/>
              </a:prstGeom>
            </p:spPr>
          </p:pic>
        </p:grpSp>
        <p:grpSp>
          <p:nvGrpSpPr>
            <p:cNvPr id="115" name="그룹 114">
              <a:extLst>
                <a:ext uri="{FF2B5EF4-FFF2-40B4-BE49-F238E27FC236}">
                  <a16:creationId xmlns:a16="http://schemas.microsoft.com/office/drawing/2014/main" id="{9D3D1726-0A1C-C4A7-8647-98FE73EF8778}"/>
                </a:ext>
              </a:extLst>
            </p:cNvPr>
            <p:cNvGrpSpPr/>
            <p:nvPr/>
          </p:nvGrpSpPr>
          <p:grpSpPr>
            <a:xfrm>
              <a:off x="5883064" y="3740294"/>
              <a:ext cx="292206" cy="639498"/>
              <a:chOff x="5883064" y="3740294"/>
              <a:chExt cx="292206" cy="639498"/>
            </a:xfrm>
          </p:grpSpPr>
          <p:pic>
            <p:nvPicPr>
              <p:cNvPr id="119" name="그림 118">
                <a:extLst>
                  <a:ext uri="{FF2B5EF4-FFF2-40B4-BE49-F238E27FC236}">
                    <a16:creationId xmlns:a16="http://schemas.microsoft.com/office/drawing/2014/main" id="{F42F399D-3A27-E2BF-1FCF-E373CD97871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18900000">
                <a:off x="5883064" y="3803792"/>
                <a:ext cx="241408" cy="576000"/>
              </a:xfrm>
              <a:prstGeom prst="rect">
                <a:avLst/>
              </a:prstGeom>
            </p:spPr>
          </p:pic>
          <p:pic>
            <p:nvPicPr>
              <p:cNvPr id="120" name="그림 119">
                <a:extLst>
                  <a:ext uri="{FF2B5EF4-FFF2-40B4-BE49-F238E27FC236}">
                    <a16:creationId xmlns:a16="http://schemas.microsoft.com/office/drawing/2014/main" id="{822CE140-DF12-D94D-BB91-5400668FC648}"/>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18900000">
                <a:off x="5933862" y="3740294"/>
                <a:ext cx="241408" cy="576000"/>
              </a:xfrm>
              <a:prstGeom prst="rect">
                <a:avLst/>
              </a:prstGeom>
            </p:spPr>
          </p:pic>
        </p:grpSp>
        <p:grpSp>
          <p:nvGrpSpPr>
            <p:cNvPr id="116" name="그룹 115">
              <a:extLst>
                <a:ext uri="{FF2B5EF4-FFF2-40B4-BE49-F238E27FC236}">
                  <a16:creationId xmlns:a16="http://schemas.microsoft.com/office/drawing/2014/main" id="{DB025193-CF54-79A8-D4DF-7B3B9FFCA255}"/>
                </a:ext>
              </a:extLst>
            </p:cNvPr>
            <p:cNvGrpSpPr/>
            <p:nvPr/>
          </p:nvGrpSpPr>
          <p:grpSpPr>
            <a:xfrm>
              <a:off x="8698578" y="-927975"/>
              <a:ext cx="192475" cy="1761308"/>
              <a:chOff x="8698578" y="-927975"/>
              <a:chExt cx="192475" cy="1761308"/>
            </a:xfrm>
          </p:grpSpPr>
          <p:pic>
            <p:nvPicPr>
              <p:cNvPr id="117" name="그림 116">
                <a:extLst>
                  <a:ext uri="{FF2B5EF4-FFF2-40B4-BE49-F238E27FC236}">
                    <a16:creationId xmlns:a16="http://schemas.microsoft.com/office/drawing/2014/main" id="{7D10C344-DF2F-7D44-7E24-263C3BFD0A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9900000">
                <a:off x="8698578" y="-862154"/>
                <a:ext cx="144000" cy="1695487"/>
              </a:xfrm>
              <a:prstGeom prst="rect">
                <a:avLst/>
              </a:prstGeom>
            </p:spPr>
          </p:pic>
          <p:pic>
            <p:nvPicPr>
              <p:cNvPr id="118" name="그림 117">
                <a:extLst>
                  <a:ext uri="{FF2B5EF4-FFF2-40B4-BE49-F238E27FC236}">
                    <a16:creationId xmlns:a16="http://schemas.microsoft.com/office/drawing/2014/main" id="{DC3813F9-9E53-44C9-4BAA-C9194141C9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9900000">
                <a:off x="8751698" y="-927975"/>
                <a:ext cx="139355" cy="1700132"/>
              </a:xfrm>
              <a:prstGeom prst="rect">
                <a:avLst/>
              </a:prstGeom>
            </p:spPr>
          </p:pic>
        </p:grpSp>
      </p:grpSp>
    </p:spTree>
    <p:extLst>
      <p:ext uri="{BB962C8B-B14F-4D97-AF65-F5344CB8AC3E}">
        <p14:creationId xmlns:p14="http://schemas.microsoft.com/office/powerpoint/2010/main" val="33763129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7B53D14C-CA20-493B-AE16-2C4347FF13D2}"/>
              </a:ext>
            </a:extLst>
          </p:cNvPr>
          <p:cNvGrpSpPr/>
          <p:nvPr/>
        </p:nvGrpSpPr>
        <p:grpSpPr>
          <a:xfrm>
            <a:off x="5647435" y="5566696"/>
            <a:ext cx="1244510" cy="845934"/>
            <a:chOff x="5722753" y="5784356"/>
            <a:chExt cx="1244510" cy="845934"/>
          </a:xfrm>
        </p:grpSpPr>
        <p:pic>
          <p:nvPicPr>
            <p:cNvPr id="16" name="그림 15">
              <a:extLst>
                <a:ext uri="{FF2B5EF4-FFF2-40B4-BE49-F238E27FC236}">
                  <a16:creationId xmlns:a16="http://schemas.microsoft.com/office/drawing/2014/main" id="{C473C895-8E62-4133-B2C2-DBC4B3ACB9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22753" y="5834534"/>
              <a:ext cx="1179723" cy="795756"/>
            </a:xfrm>
            <a:prstGeom prst="rect">
              <a:avLst/>
            </a:prstGeom>
          </p:spPr>
        </p:pic>
        <p:pic>
          <p:nvPicPr>
            <p:cNvPr id="38" name="그림 37">
              <a:extLst>
                <a:ext uri="{FF2B5EF4-FFF2-40B4-BE49-F238E27FC236}">
                  <a16:creationId xmlns:a16="http://schemas.microsoft.com/office/drawing/2014/main" id="{6FEDB7F3-EE2A-45CA-85D5-35F894CFC70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7540" y="5784356"/>
              <a:ext cx="1179723" cy="795756"/>
            </a:xfrm>
            <a:prstGeom prst="rect">
              <a:avLst/>
            </a:prstGeom>
          </p:spPr>
        </p:pic>
      </p:grpSp>
      <p:grpSp>
        <p:nvGrpSpPr>
          <p:cNvPr id="74" name="그룹 73">
            <a:extLst>
              <a:ext uri="{FF2B5EF4-FFF2-40B4-BE49-F238E27FC236}">
                <a16:creationId xmlns:a16="http://schemas.microsoft.com/office/drawing/2014/main" id="{AA3E8764-0A04-4382-AACC-CB89B084EFFC}"/>
              </a:ext>
            </a:extLst>
          </p:cNvPr>
          <p:cNvGrpSpPr/>
          <p:nvPr/>
        </p:nvGrpSpPr>
        <p:grpSpPr>
          <a:xfrm>
            <a:off x="493485" y="846591"/>
            <a:ext cx="2350323" cy="1341450"/>
            <a:chOff x="493485" y="846591"/>
            <a:chExt cx="2350323" cy="1341450"/>
          </a:xfrm>
        </p:grpSpPr>
        <p:sp>
          <p:nvSpPr>
            <p:cNvPr id="7" name="TextBox 6">
              <a:extLst>
                <a:ext uri="{FF2B5EF4-FFF2-40B4-BE49-F238E27FC236}">
                  <a16:creationId xmlns:a16="http://schemas.microsoft.com/office/drawing/2014/main" id="{704C1FE0-6BEB-44C5-B4B9-1755F444F838}"/>
                </a:ext>
              </a:extLst>
            </p:cNvPr>
            <p:cNvSpPr txBox="1"/>
            <p:nvPr/>
          </p:nvSpPr>
          <p:spPr>
            <a:xfrm>
              <a:off x="493485" y="846591"/>
              <a:ext cx="2350323" cy="1015663"/>
            </a:xfrm>
            <a:prstGeom prst="rect">
              <a:avLst/>
            </a:prstGeom>
            <a:noFill/>
          </p:spPr>
          <p:txBody>
            <a:bodyPr wrap="none" rtlCol="0">
              <a:spAutoFit/>
            </a:bodyPr>
            <a:lstStyle/>
            <a:p>
              <a:r>
                <a:rPr lang="en-US" altLang="ko-KR" sz="6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INDEX</a:t>
              </a:r>
              <a:endParaRPr lang="ko-KR" altLang="en-US" sz="6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17" name="직선 연결선 16">
              <a:extLst>
                <a:ext uri="{FF2B5EF4-FFF2-40B4-BE49-F238E27FC236}">
                  <a16:creationId xmlns:a16="http://schemas.microsoft.com/office/drawing/2014/main" id="{AA7311F7-BDB2-4871-A52E-85827F6BBA0C}"/>
                </a:ext>
              </a:extLst>
            </p:cNvPr>
            <p:cNvCxnSpPr/>
            <p:nvPr/>
          </p:nvCxnSpPr>
          <p:spPr>
            <a:xfrm>
              <a:off x="621394" y="2188041"/>
              <a:ext cx="812800" cy="0"/>
            </a:xfrm>
            <a:prstGeom prst="line">
              <a:avLst/>
            </a:prstGeom>
            <a:ln w="57150">
              <a:solidFill>
                <a:srgbClr val="5E97E1"/>
              </a:solidFill>
            </a:ln>
          </p:spPr>
          <p:style>
            <a:lnRef idx="1">
              <a:schemeClr val="accent1"/>
            </a:lnRef>
            <a:fillRef idx="0">
              <a:schemeClr val="accent1"/>
            </a:fillRef>
            <a:effectRef idx="0">
              <a:schemeClr val="accent1"/>
            </a:effectRef>
            <a:fontRef idx="minor">
              <a:schemeClr val="tx1"/>
            </a:fontRef>
          </p:style>
        </p:cxnSp>
      </p:grpSp>
      <p:grpSp>
        <p:nvGrpSpPr>
          <p:cNvPr id="5" name="그룹 4">
            <a:extLst>
              <a:ext uri="{FF2B5EF4-FFF2-40B4-BE49-F238E27FC236}">
                <a16:creationId xmlns:a16="http://schemas.microsoft.com/office/drawing/2014/main" id="{74EFC3E5-3CB8-4E6C-8EBE-9619387148F4}"/>
              </a:ext>
            </a:extLst>
          </p:cNvPr>
          <p:cNvGrpSpPr/>
          <p:nvPr/>
        </p:nvGrpSpPr>
        <p:grpSpPr>
          <a:xfrm>
            <a:off x="636271" y="4019981"/>
            <a:ext cx="3017718" cy="2088970"/>
            <a:chOff x="3444159" y="2428374"/>
            <a:chExt cx="2766731" cy="1915228"/>
          </a:xfrm>
        </p:grpSpPr>
        <p:pic>
          <p:nvPicPr>
            <p:cNvPr id="32" name="그림 31">
              <a:extLst>
                <a:ext uri="{FF2B5EF4-FFF2-40B4-BE49-F238E27FC236}">
                  <a16:creationId xmlns:a16="http://schemas.microsoft.com/office/drawing/2014/main" id="{6A2D608A-A7BB-478E-9EE9-A060FB7AC7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161247">
              <a:off x="3444159" y="2429249"/>
              <a:ext cx="2703566" cy="1910392"/>
            </a:xfrm>
            <a:prstGeom prst="rect">
              <a:avLst/>
            </a:prstGeom>
          </p:spPr>
        </p:pic>
        <p:pic>
          <p:nvPicPr>
            <p:cNvPr id="33" name="그림 32">
              <a:extLst>
                <a:ext uri="{FF2B5EF4-FFF2-40B4-BE49-F238E27FC236}">
                  <a16:creationId xmlns:a16="http://schemas.microsoft.com/office/drawing/2014/main" id="{6F2C42CF-C8DB-4F0A-9A28-0CA4FA19EC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161247">
              <a:off x="3512160" y="2428374"/>
              <a:ext cx="2698730" cy="1915228"/>
            </a:xfrm>
            <a:prstGeom prst="rect">
              <a:avLst/>
            </a:prstGeom>
          </p:spPr>
        </p:pic>
      </p:grpSp>
      <p:grpSp>
        <p:nvGrpSpPr>
          <p:cNvPr id="47" name="그룹 46">
            <a:extLst>
              <a:ext uri="{FF2B5EF4-FFF2-40B4-BE49-F238E27FC236}">
                <a16:creationId xmlns:a16="http://schemas.microsoft.com/office/drawing/2014/main" id="{A6E3A589-58A7-475A-9A29-C9D75D162772}"/>
              </a:ext>
            </a:extLst>
          </p:cNvPr>
          <p:cNvGrpSpPr/>
          <p:nvPr/>
        </p:nvGrpSpPr>
        <p:grpSpPr>
          <a:xfrm>
            <a:off x="3916490" y="4538096"/>
            <a:ext cx="2209991" cy="1894886"/>
            <a:chOff x="3916490" y="4833051"/>
            <a:chExt cx="2209991" cy="1894886"/>
          </a:xfrm>
        </p:grpSpPr>
        <p:pic>
          <p:nvPicPr>
            <p:cNvPr id="10" name="그림 9">
              <a:extLst>
                <a:ext uri="{FF2B5EF4-FFF2-40B4-BE49-F238E27FC236}">
                  <a16:creationId xmlns:a16="http://schemas.microsoft.com/office/drawing/2014/main" id="{B1941CBD-EEC5-482B-A299-63F2B7379F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16490" y="4891576"/>
              <a:ext cx="2142421" cy="1836361"/>
            </a:xfrm>
            <a:prstGeom prst="rect">
              <a:avLst/>
            </a:prstGeom>
          </p:spPr>
        </p:pic>
        <p:pic>
          <p:nvPicPr>
            <p:cNvPr id="12" name="그림 11">
              <a:extLst>
                <a:ext uri="{FF2B5EF4-FFF2-40B4-BE49-F238E27FC236}">
                  <a16:creationId xmlns:a16="http://schemas.microsoft.com/office/drawing/2014/main" id="{90218C23-50DD-4050-8829-7545C697EF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78495" y="4833051"/>
              <a:ext cx="2147986" cy="1853055"/>
            </a:xfrm>
            <a:prstGeom prst="rect">
              <a:avLst/>
            </a:prstGeom>
          </p:spPr>
        </p:pic>
      </p:grpSp>
      <p:grpSp>
        <p:nvGrpSpPr>
          <p:cNvPr id="46" name="그룹 45">
            <a:extLst>
              <a:ext uri="{FF2B5EF4-FFF2-40B4-BE49-F238E27FC236}">
                <a16:creationId xmlns:a16="http://schemas.microsoft.com/office/drawing/2014/main" id="{41473F78-DFAE-45D8-8D0F-1E135BD3B66A}"/>
              </a:ext>
            </a:extLst>
          </p:cNvPr>
          <p:cNvGrpSpPr/>
          <p:nvPr/>
        </p:nvGrpSpPr>
        <p:grpSpPr>
          <a:xfrm>
            <a:off x="3290542" y="5279664"/>
            <a:ext cx="1164208" cy="995765"/>
            <a:chOff x="3250175" y="5420910"/>
            <a:chExt cx="1164208" cy="995765"/>
          </a:xfrm>
        </p:grpSpPr>
        <p:pic>
          <p:nvPicPr>
            <p:cNvPr id="42" name="그림 41">
              <a:extLst>
                <a:ext uri="{FF2B5EF4-FFF2-40B4-BE49-F238E27FC236}">
                  <a16:creationId xmlns:a16="http://schemas.microsoft.com/office/drawing/2014/main" id="{BB5D94AA-8B17-4E1C-A97E-E3BFB1AB6E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50175" y="5472706"/>
              <a:ext cx="1098877" cy="943969"/>
            </a:xfrm>
            <a:prstGeom prst="rect">
              <a:avLst/>
            </a:prstGeom>
          </p:spPr>
        </p:pic>
        <p:pic>
          <p:nvPicPr>
            <p:cNvPr id="40" name="그림 39">
              <a:extLst>
                <a:ext uri="{FF2B5EF4-FFF2-40B4-BE49-F238E27FC236}">
                  <a16:creationId xmlns:a16="http://schemas.microsoft.com/office/drawing/2014/main" id="{182D03CA-DFA5-431B-8A48-3EFBEC68E13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10665" y="5420910"/>
              <a:ext cx="1103718" cy="948810"/>
            </a:xfrm>
            <a:prstGeom prst="rect">
              <a:avLst/>
            </a:prstGeom>
          </p:spPr>
        </p:pic>
      </p:grpSp>
      <p:grpSp>
        <p:nvGrpSpPr>
          <p:cNvPr id="49" name="그룹 48">
            <a:extLst>
              <a:ext uri="{FF2B5EF4-FFF2-40B4-BE49-F238E27FC236}">
                <a16:creationId xmlns:a16="http://schemas.microsoft.com/office/drawing/2014/main" id="{9FAE5EE9-38E1-46E9-8881-5218FB5E3F50}"/>
              </a:ext>
            </a:extLst>
          </p:cNvPr>
          <p:cNvGrpSpPr/>
          <p:nvPr/>
        </p:nvGrpSpPr>
        <p:grpSpPr>
          <a:xfrm rot="2700000">
            <a:off x="46271" y="6287206"/>
            <a:ext cx="1598798" cy="215348"/>
            <a:chOff x="9769278" y="2663051"/>
            <a:chExt cx="1598798" cy="215348"/>
          </a:xfrm>
        </p:grpSpPr>
        <p:pic>
          <p:nvPicPr>
            <p:cNvPr id="50" name="그림 49">
              <a:extLst>
                <a:ext uri="{FF2B5EF4-FFF2-40B4-BE49-F238E27FC236}">
                  <a16:creationId xmlns:a16="http://schemas.microsoft.com/office/drawing/2014/main" id="{F5A6CA94-9FBF-41F9-8447-E387C138675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3600000">
              <a:off x="10467353" y="2028474"/>
              <a:ext cx="151850" cy="1548000"/>
            </a:xfrm>
            <a:prstGeom prst="rect">
              <a:avLst/>
            </a:prstGeom>
          </p:spPr>
        </p:pic>
        <p:pic>
          <p:nvPicPr>
            <p:cNvPr id="51" name="그림 50">
              <a:extLst>
                <a:ext uri="{FF2B5EF4-FFF2-40B4-BE49-F238E27FC236}">
                  <a16:creationId xmlns:a16="http://schemas.microsoft.com/office/drawing/2014/main" id="{41FA5DBD-0D77-4B06-964A-D50FDBDBF23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3600000">
              <a:off x="10518151" y="1964976"/>
              <a:ext cx="151850" cy="1548000"/>
            </a:xfrm>
            <a:prstGeom prst="rect">
              <a:avLst/>
            </a:prstGeom>
          </p:spPr>
        </p:pic>
      </p:grpSp>
      <p:grpSp>
        <p:nvGrpSpPr>
          <p:cNvPr id="52" name="그룹 51">
            <a:extLst>
              <a:ext uri="{FF2B5EF4-FFF2-40B4-BE49-F238E27FC236}">
                <a16:creationId xmlns:a16="http://schemas.microsoft.com/office/drawing/2014/main" id="{400D7448-D74F-4023-B29D-29292DF07EB8}"/>
              </a:ext>
            </a:extLst>
          </p:cNvPr>
          <p:cNvGrpSpPr/>
          <p:nvPr/>
        </p:nvGrpSpPr>
        <p:grpSpPr>
          <a:xfrm>
            <a:off x="6931332" y="5865634"/>
            <a:ext cx="541765" cy="618146"/>
            <a:chOff x="10297420" y="3228149"/>
            <a:chExt cx="541765" cy="618146"/>
          </a:xfrm>
        </p:grpSpPr>
        <p:pic>
          <p:nvPicPr>
            <p:cNvPr id="53" name="그림 52">
              <a:extLst>
                <a:ext uri="{FF2B5EF4-FFF2-40B4-BE49-F238E27FC236}">
                  <a16:creationId xmlns:a16="http://schemas.microsoft.com/office/drawing/2014/main" id="{1B29DD09-8016-4A92-94EF-014736C0DD4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97420" y="3291647"/>
              <a:ext cx="493022" cy="554648"/>
            </a:xfrm>
            <a:prstGeom prst="rect">
              <a:avLst/>
            </a:prstGeom>
          </p:spPr>
        </p:pic>
        <p:pic>
          <p:nvPicPr>
            <p:cNvPr id="54" name="그림 53">
              <a:extLst>
                <a:ext uri="{FF2B5EF4-FFF2-40B4-BE49-F238E27FC236}">
                  <a16:creationId xmlns:a16="http://schemas.microsoft.com/office/drawing/2014/main" id="{32705FCE-9B40-40C2-9B28-C01A2AA6D28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50272" y="3228149"/>
              <a:ext cx="488913" cy="554648"/>
            </a:xfrm>
            <a:prstGeom prst="rect">
              <a:avLst/>
            </a:prstGeom>
          </p:spPr>
        </p:pic>
      </p:grpSp>
      <p:sp>
        <p:nvSpPr>
          <p:cNvPr id="63" name="직사각형 62">
            <a:extLst>
              <a:ext uri="{FF2B5EF4-FFF2-40B4-BE49-F238E27FC236}">
                <a16:creationId xmlns:a16="http://schemas.microsoft.com/office/drawing/2014/main" id="{79E4D4CF-E815-4434-98D1-D205C55FA41F}"/>
              </a:ext>
            </a:extLst>
          </p:cNvPr>
          <p:cNvSpPr/>
          <p:nvPr/>
        </p:nvSpPr>
        <p:spPr>
          <a:xfrm>
            <a:off x="6494107" y="933025"/>
            <a:ext cx="3787388" cy="523220"/>
          </a:xfrm>
          <a:prstGeom prst="rect">
            <a:avLst/>
          </a:prstGeom>
        </p:spPr>
        <p:txBody>
          <a:bodyPr wrap="square">
            <a:spAutoFit/>
          </a:bodyPr>
          <a:lstStyle/>
          <a:p>
            <a:pPr algn="r"/>
            <a:r>
              <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연구개요 및 관련이론</a:t>
            </a:r>
          </a:p>
        </p:txBody>
      </p:sp>
      <p:grpSp>
        <p:nvGrpSpPr>
          <p:cNvPr id="109" name="그룹 108">
            <a:extLst>
              <a:ext uri="{FF2B5EF4-FFF2-40B4-BE49-F238E27FC236}">
                <a16:creationId xmlns:a16="http://schemas.microsoft.com/office/drawing/2014/main" id="{0BDCB9E5-FFCC-44D7-88FF-298A36A28988}"/>
              </a:ext>
            </a:extLst>
          </p:cNvPr>
          <p:cNvGrpSpPr/>
          <p:nvPr/>
        </p:nvGrpSpPr>
        <p:grpSpPr>
          <a:xfrm>
            <a:off x="10301142" y="842311"/>
            <a:ext cx="1210672" cy="1015663"/>
            <a:chOff x="10301142" y="1020111"/>
            <a:chExt cx="1210672" cy="1015663"/>
          </a:xfrm>
        </p:grpSpPr>
        <p:sp>
          <p:nvSpPr>
            <p:cNvPr id="99" name="직사각형 98">
              <a:extLst>
                <a:ext uri="{FF2B5EF4-FFF2-40B4-BE49-F238E27FC236}">
                  <a16:creationId xmlns:a16="http://schemas.microsoft.com/office/drawing/2014/main" id="{00ED8BB9-3121-4110-8B98-9D680221AE12}"/>
                </a:ext>
              </a:extLst>
            </p:cNvPr>
            <p:cNvSpPr/>
            <p:nvPr/>
          </p:nvSpPr>
          <p:spPr>
            <a:xfrm>
              <a:off x="10301142" y="1020111"/>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104" name="직사각형 103">
              <a:extLst>
                <a:ext uri="{FF2B5EF4-FFF2-40B4-BE49-F238E27FC236}">
                  <a16:creationId xmlns:a16="http://schemas.microsoft.com/office/drawing/2014/main" id="{F98D1D91-05E2-4959-93FE-97A85048BE1D}"/>
                </a:ext>
              </a:extLst>
            </p:cNvPr>
            <p:cNvSpPr/>
            <p:nvPr/>
          </p:nvSpPr>
          <p:spPr>
            <a:xfrm>
              <a:off x="10814756" y="1020111"/>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1</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
        <p:nvSpPr>
          <p:cNvPr id="64" name="직사각형 63">
            <a:extLst>
              <a:ext uri="{FF2B5EF4-FFF2-40B4-BE49-F238E27FC236}">
                <a16:creationId xmlns:a16="http://schemas.microsoft.com/office/drawing/2014/main" id="{71E05397-CBA0-4CD3-BDA0-ECCF9AD60C5A}"/>
              </a:ext>
            </a:extLst>
          </p:cNvPr>
          <p:cNvSpPr/>
          <p:nvPr/>
        </p:nvSpPr>
        <p:spPr>
          <a:xfrm>
            <a:off x="6313545" y="1823970"/>
            <a:ext cx="3967949" cy="523220"/>
          </a:xfrm>
          <a:prstGeom prst="rect">
            <a:avLst/>
          </a:prstGeom>
        </p:spPr>
        <p:txBody>
          <a:bodyPr wrap="square">
            <a:spAutoFit/>
          </a:bodyPr>
          <a:lstStyle/>
          <a:p>
            <a:pPr algn="r"/>
            <a:r>
              <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문제 정의 및 제한사항</a:t>
            </a:r>
          </a:p>
        </p:txBody>
      </p:sp>
      <p:grpSp>
        <p:nvGrpSpPr>
          <p:cNvPr id="110" name="그룹 109">
            <a:extLst>
              <a:ext uri="{FF2B5EF4-FFF2-40B4-BE49-F238E27FC236}">
                <a16:creationId xmlns:a16="http://schemas.microsoft.com/office/drawing/2014/main" id="{CD7C0A2A-A26E-480E-BB16-AFFA888352E0}"/>
              </a:ext>
            </a:extLst>
          </p:cNvPr>
          <p:cNvGrpSpPr/>
          <p:nvPr/>
        </p:nvGrpSpPr>
        <p:grpSpPr>
          <a:xfrm>
            <a:off x="10301142" y="1733256"/>
            <a:ext cx="1210672" cy="1015663"/>
            <a:chOff x="10301142" y="2068439"/>
            <a:chExt cx="1210672" cy="1015663"/>
          </a:xfrm>
        </p:grpSpPr>
        <p:sp>
          <p:nvSpPr>
            <p:cNvPr id="100" name="직사각형 99">
              <a:extLst>
                <a:ext uri="{FF2B5EF4-FFF2-40B4-BE49-F238E27FC236}">
                  <a16:creationId xmlns:a16="http://schemas.microsoft.com/office/drawing/2014/main" id="{C919B701-D778-4C93-94E3-303F81815B4B}"/>
                </a:ext>
              </a:extLst>
            </p:cNvPr>
            <p:cNvSpPr/>
            <p:nvPr/>
          </p:nvSpPr>
          <p:spPr>
            <a:xfrm>
              <a:off x="10301142" y="2068439"/>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105" name="직사각형 104">
              <a:extLst>
                <a:ext uri="{FF2B5EF4-FFF2-40B4-BE49-F238E27FC236}">
                  <a16:creationId xmlns:a16="http://schemas.microsoft.com/office/drawing/2014/main" id="{345B8DA0-3445-4516-A548-DC886D3B14F2}"/>
                </a:ext>
              </a:extLst>
            </p:cNvPr>
            <p:cNvSpPr/>
            <p:nvPr/>
          </p:nvSpPr>
          <p:spPr>
            <a:xfrm>
              <a:off x="10814756" y="2068439"/>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2</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
        <p:nvSpPr>
          <p:cNvPr id="66" name="직사각형 65">
            <a:extLst>
              <a:ext uri="{FF2B5EF4-FFF2-40B4-BE49-F238E27FC236}">
                <a16:creationId xmlns:a16="http://schemas.microsoft.com/office/drawing/2014/main" id="{25192E14-BAD6-49C3-BA68-75997109C95C}"/>
              </a:ext>
            </a:extLst>
          </p:cNvPr>
          <p:cNvSpPr/>
          <p:nvPr/>
        </p:nvSpPr>
        <p:spPr>
          <a:xfrm>
            <a:off x="6827159" y="2728920"/>
            <a:ext cx="3454336" cy="523220"/>
          </a:xfrm>
          <a:prstGeom prst="rect">
            <a:avLst/>
          </a:prstGeom>
        </p:spPr>
        <p:txBody>
          <a:bodyPr wrap="square">
            <a:spAutoFit/>
          </a:bodyPr>
          <a:lstStyle/>
          <a:p>
            <a:pPr algn="r"/>
            <a:r>
              <a:rPr lang="ko-KR" altLang="en-US" sz="2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및 구현내용</a:t>
            </a:r>
            <a:endPar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nvGrpSpPr>
          <p:cNvPr id="111" name="그룹 110">
            <a:extLst>
              <a:ext uri="{FF2B5EF4-FFF2-40B4-BE49-F238E27FC236}">
                <a16:creationId xmlns:a16="http://schemas.microsoft.com/office/drawing/2014/main" id="{1C90E520-DAF2-4026-9D5D-E5A6BF20ECDD}"/>
              </a:ext>
            </a:extLst>
          </p:cNvPr>
          <p:cNvGrpSpPr/>
          <p:nvPr/>
        </p:nvGrpSpPr>
        <p:grpSpPr>
          <a:xfrm>
            <a:off x="10301142" y="2624201"/>
            <a:ext cx="1210672" cy="1015663"/>
            <a:chOff x="10301142" y="3116767"/>
            <a:chExt cx="1210672" cy="1015663"/>
          </a:xfrm>
        </p:grpSpPr>
        <p:sp>
          <p:nvSpPr>
            <p:cNvPr id="101" name="직사각형 100">
              <a:extLst>
                <a:ext uri="{FF2B5EF4-FFF2-40B4-BE49-F238E27FC236}">
                  <a16:creationId xmlns:a16="http://schemas.microsoft.com/office/drawing/2014/main" id="{A79255FA-8530-41A4-ACF2-32801F96C5EF}"/>
                </a:ext>
              </a:extLst>
            </p:cNvPr>
            <p:cNvSpPr/>
            <p:nvPr/>
          </p:nvSpPr>
          <p:spPr>
            <a:xfrm>
              <a:off x="10301142" y="3116767"/>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106" name="직사각형 105">
              <a:extLst>
                <a:ext uri="{FF2B5EF4-FFF2-40B4-BE49-F238E27FC236}">
                  <a16:creationId xmlns:a16="http://schemas.microsoft.com/office/drawing/2014/main" id="{B44C013B-AE1E-43E2-A213-9E0500141C92}"/>
                </a:ext>
              </a:extLst>
            </p:cNvPr>
            <p:cNvSpPr/>
            <p:nvPr/>
          </p:nvSpPr>
          <p:spPr>
            <a:xfrm>
              <a:off x="10814756" y="3116767"/>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3</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
        <p:nvSpPr>
          <p:cNvPr id="68" name="직사각형 67">
            <a:extLst>
              <a:ext uri="{FF2B5EF4-FFF2-40B4-BE49-F238E27FC236}">
                <a16:creationId xmlns:a16="http://schemas.microsoft.com/office/drawing/2014/main" id="{137EA967-CEA9-44DE-9294-0D152AA293B8}"/>
              </a:ext>
            </a:extLst>
          </p:cNvPr>
          <p:cNvSpPr/>
          <p:nvPr/>
        </p:nvSpPr>
        <p:spPr>
          <a:xfrm>
            <a:off x="7473097" y="3605860"/>
            <a:ext cx="2808397" cy="523220"/>
          </a:xfrm>
          <a:prstGeom prst="rect">
            <a:avLst/>
          </a:prstGeom>
        </p:spPr>
        <p:txBody>
          <a:bodyPr wrap="square">
            <a:spAutoFit/>
          </a:bodyPr>
          <a:lstStyle/>
          <a:p>
            <a:pPr algn="r"/>
            <a:r>
              <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실험과정 및 결과</a:t>
            </a:r>
          </a:p>
        </p:txBody>
      </p:sp>
      <p:grpSp>
        <p:nvGrpSpPr>
          <p:cNvPr id="112" name="그룹 111">
            <a:extLst>
              <a:ext uri="{FF2B5EF4-FFF2-40B4-BE49-F238E27FC236}">
                <a16:creationId xmlns:a16="http://schemas.microsoft.com/office/drawing/2014/main" id="{4AB0DD09-CB23-4BAF-BC24-EB6F01DC53B1}"/>
              </a:ext>
            </a:extLst>
          </p:cNvPr>
          <p:cNvGrpSpPr/>
          <p:nvPr/>
        </p:nvGrpSpPr>
        <p:grpSpPr>
          <a:xfrm>
            <a:off x="10301142" y="3515146"/>
            <a:ext cx="1210672" cy="1015663"/>
            <a:chOff x="10301142" y="4165095"/>
            <a:chExt cx="1210672" cy="1015663"/>
          </a:xfrm>
        </p:grpSpPr>
        <p:sp>
          <p:nvSpPr>
            <p:cNvPr id="102" name="직사각형 101">
              <a:extLst>
                <a:ext uri="{FF2B5EF4-FFF2-40B4-BE49-F238E27FC236}">
                  <a16:creationId xmlns:a16="http://schemas.microsoft.com/office/drawing/2014/main" id="{5BACD705-F373-414B-9DF6-DEF1FA8C3AB5}"/>
                </a:ext>
              </a:extLst>
            </p:cNvPr>
            <p:cNvSpPr/>
            <p:nvPr/>
          </p:nvSpPr>
          <p:spPr>
            <a:xfrm>
              <a:off x="10301142" y="4165095"/>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107" name="직사각형 106">
              <a:extLst>
                <a:ext uri="{FF2B5EF4-FFF2-40B4-BE49-F238E27FC236}">
                  <a16:creationId xmlns:a16="http://schemas.microsoft.com/office/drawing/2014/main" id="{E00B334A-0471-4F75-BF07-598A70D97F6B}"/>
                </a:ext>
              </a:extLst>
            </p:cNvPr>
            <p:cNvSpPr/>
            <p:nvPr/>
          </p:nvSpPr>
          <p:spPr>
            <a:xfrm>
              <a:off x="10814756" y="4165095"/>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4</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
        <p:nvSpPr>
          <p:cNvPr id="70" name="직사각형 69">
            <a:extLst>
              <a:ext uri="{FF2B5EF4-FFF2-40B4-BE49-F238E27FC236}">
                <a16:creationId xmlns:a16="http://schemas.microsoft.com/office/drawing/2014/main" id="{D2C3B632-98AE-4CAD-B71A-D73025C66A5F}"/>
              </a:ext>
            </a:extLst>
          </p:cNvPr>
          <p:cNvSpPr/>
          <p:nvPr/>
        </p:nvSpPr>
        <p:spPr>
          <a:xfrm>
            <a:off x="8148131" y="5387751"/>
            <a:ext cx="2133363" cy="523220"/>
          </a:xfrm>
          <a:prstGeom prst="rect">
            <a:avLst/>
          </a:prstGeom>
        </p:spPr>
        <p:txBody>
          <a:bodyPr wrap="square">
            <a:spAutoFit/>
          </a:bodyPr>
          <a:lstStyle/>
          <a:p>
            <a:pPr algn="r"/>
            <a:r>
              <a:rPr lang="en-US" altLang="ko-KR"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Q &amp; A</a:t>
            </a:r>
            <a:endPar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nvGrpSpPr>
          <p:cNvPr id="114" name="그룹 113">
            <a:extLst>
              <a:ext uri="{FF2B5EF4-FFF2-40B4-BE49-F238E27FC236}">
                <a16:creationId xmlns:a16="http://schemas.microsoft.com/office/drawing/2014/main" id="{13F07551-29A4-4639-A911-B424F32D76F6}"/>
              </a:ext>
            </a:extLst>
          </p:cNvPr>
          <p:cNvGrpSpPr/>
          <p:nvPr/>
        </p:nvGrpSpPr>
        <p:grpSpPr>
          <a:xfrm>
            <a:off x="10301142" y="5297037"/>
            <a:ext cx="1210672" cy="1015663"/>
            <a:chOff x="10301142" y="5213423"/>
            <a:chExt cx="1210672" cy="1015663"/>
          </a:xfrm>
        </p:grpSpPr>
        <p:sp>
          <p:nvSpPr>
            <p:cNvPr id="103" name="직사각형 102">
              <a:extLst>
                <a:ext uri="{FF2B5EF4-FFF2-40B4-BE49-F238E27FC236}">
                  <a16:creationId xmlns:a16="http://schemas.microsoft.com/office/drawing/2014/main" id="{0BC19931-8C3D-4639-977F-C85C4949EA05}"/>
                </a:ext>
              </a:extLst>
            </p:cNvPr>
            <p:cNvSpPr/>
            <p:nvPr/>
          </p:nvSpPr>
          <p:spPr>
            <a:xfrm>
              <a:off x="10301142" y="5213423"/>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108" name="직사각형 107">
              <a:extLst>
                <a:ext uri="{FF2B5EF4-FFF2-40B4-BE49-F238E27FC236}">
                  <a16:creationId xmlns:a16="http://schemas.microsoft.com/office/drawing/2014/main" id="{CA0C2AA5-CAD2-420A-9D8B-21303B7C479B}"/>
                </a:ext>
              </a:extLst>
            </p:cNvPr>
            <p:cNvSpPr/>
            <p:nvPr/>
          </p:nvSpPr>
          <p:spPr>
            <a:xfrm>
              <a:off x="10814756" y="5213423"/>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6</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
        <p:nvSpPr>
          <p:cNvPr id="45" name="직사각형 44">
            <a:extLst>
              <a:ext uri="{FF2B5EF4-FFF2-40B4-BE49-F238E27FC236}">
                <a16:creationId xmlns:a16="http://schemas.microsoft.com/office/drawing/2014/main" id="{A7B5F3E0-8716-4DBC-9C00-68995BAFCA3B}"/>
              </a:ext>
            </a:extLst>
          </p:cNvPr>
          <p:cNvSpPr/>
          <p:nvPr/>
        </p:nvSpPr>
        <p:spPr>
          <a:xfrm>
            <a:off x="6717883" y="4496805"/>
            <a:ext cx="3563612" cy="523220"/>
          </a:xfrm>
          <a:prstGeom prst="rect">
            <a:avLst/>
          </a:prstGeom>
        </p:spPr>
        <p:txBody>
          <a:bodyPr wrap="square">
            <a:spAutoFit/>
          </a:bodyPr>
          <a:lstStyle/>
          <a:p>
            <a:pPr algn="r"/>
            <a:r>
              <a:rPr lang="en-US" altLang="ko-KR"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HCI</a:t>
            </a:r>
            <a:r>
              <a:rPr lang="ko-KR" altLang="en-US" sz="2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측면에서의 분석</a:t>
            </a:r>
          </a:p>
        </p:txBody>
      </p:sp>
      <p:grpSp>
        <p:nvGrpSpPr>
          <p:cNvPr id="55" name="그룹 54">
            <a:extLst>
              <a:ext uri="{FF2B5EF4-FFF2-40B4-BE49-F238E27FC236}">
                <a16:creationId xmlns:a16="http://schemas.microsoft.com/office/drawing/2014/main" id="{049DDFBE-8672-4EFD-884A-371B8F87DAA3}"/>
              </a:ext>
            </a:extLst>
          </p:cNvPr>
          <p:cNvGrpSpPr/>
          <p:nvPr/>
        </p:nvGrpSpPr>
        <p:grpSpPr>
          <a:xfrm>
            <a:off x="10301142" y="4406091"/>
            <a:ext cx="1210672" cy="1015663"/>
            <a:chOff x="10301142" y="4165095"/>
            <a:chExt cx="1210672" cy="1015663"/>
          </a:xfrm>
        </p:grpSpPr>
        <p:sp>
          <p:nvSpPr>
            <p:cNvPr id="56" name="직사각형 55">
              <a:extLst>
                <a:ext uri="{FF2B5EF4-FFF2-40B4-BE49-F238E27FC236}">
                  <a16:creationId xmlns:a16="http://schemas.microsoft.com/office/drawing/2014/main" id="{2D3DB05F-DB76-48E8-952F-C1DC6A611B94}"/>
                </a:ext>
              </a:extLst>
            </p:cNvPr>
            <p:cNvSpPr/>
            <p:nvPr/>
          </p:nvSpPr>
          <p:spPr>
            <a:xfrm>
              <a:off x="10301142" y="4165095"/>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57" name="직사각형 56">
              <a:extLst>
                <a:ext uri="{FF2B5EF4-FFF2-40B4-BE49-F238E27FC236}">
                  <a16:creationId xmlns:a16="http://schemas.microsoft.com/office/drawing/2014/main" id="{517F94A3-07EA-4EBA-B173-2752B7207790}"/>
                </a:ext>
              </a:extLst>
            </p:cNvPr>
            <p:cNvSpPr/>
            <p:nvPr/>
          </p:nvSpPr>
          <p:spPr>
            <a:xfrm>
              <a:off x="10814756" y="4165095"/>
              <a:ext cx="697058" cy="1015663"/>
            </a:xfrm>
            <a:prstGeom prst="rect">
              <a:avLst/>
            </a:prstGeom>
          </p:spPr>
          <p:txBody>
            <a:bodyPr wrap="square">
              <a:spAutoFit/>
            </a:bodyPr>
            <a:lstStyle/>
            <a:p>
              <a:pPr algn="ctr"/>
              <a:r>
                <a:rPr lang="en-US" altLang="ko-KR"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5</a:t>
              </a:r>
              <a:endParaRPr lang="ko-KR" altLang="en-US" sz="60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spTree>
    <p:extLst>
      <p:ext uri="{BB962C8B-B14F-4D97-AF65-F5344CB8AC3E}">
        <p14:creationId xmlns:p14="http://schemas.microsoft.com/office/powerpoint/2010/main" val="297260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9639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01.</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8A2DE3A2-AD53-4BE7-9961-6DEFBBF5BB84}"/>
              </a:ext>
            </a:extLst>
          </p:cNvPr>
          <p:cNvSpPr/>
          <p:nvPr/>
        </p:nvSpPr>
        <p:spPr>
          <a:xfrm>
            <a:off x="1230788" y="578130"/>
            <a:ext cx="8790289"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연구개요 및 관련이론</a:t>
            </a: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3B91880B-3F39-C81A-44FA-A561B85922CB}"/>
              </a:ext>
            </a:extLst>
          </p:cNvPr>
          <p:cNvPicPr>
            <a:picLocks noChangeAspect="1"/>
          </p:cNvPicPr>
          <p:nvPr/>
        </p:nvPicPr>
        <p:blipFill rotWithShape="1">
          <a:blip r:embed="rId3"/>
          <a:srcRect t="7149"/>
          <a:stretch/>
        </p:blipFill>
        <p:spPr>
          <a:xfrm>
            <a:off x="1993262" y="1858112"/>
            <a:ext cx="7978464" cy="4421758"/>
          </a:xfrm>
          <a:prstGeom prst="rect">
            <a:avLst/>
          </a:prstGeom>
        </p:spPr>
      </p:pic>
      <p:sp>
        <p:nvSpPr>
          <p:cNvPr id="30" name="직사각형 29">
            <a:extLst>
              <a:ext uri="{FF2B5EF4-FFF2-40B4-BE49-F238E27FC236}">
                <a16:creationId xmlns:a16="http://schemas.microsoft.com/office/drawing/2014/main" id="{E4C0AA1B-5229-EBDB-F657-7A891D8D1DD8}"/>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spTree>
    <p:extLst>
      <p:ext uri="{BB962C8B-B14F-4D97-AF65-F5344CB8AC3E}">
        <p14:creationId xmlns:p14="http://schemas.microsoft.com/office/powerpoint/2010/main" val="319976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그룹 77">
            <a:extLst>
              <a:ext uri="{FF2B5EF4-FFF2-40B4-BE49-F238E27FC236}">
                <a16:creationId xmlns:a16="http://schemas.microsoft.com/office/drawing/2014/main" id="{20662487-CAB8-4F16-81DA-CD673B01B555}"/>
              </a:ext>
            </a:extLst>
          </p:cNvPr>
          <p:cNvGrpSpPr/>
          <p:nvPr/>
        </p:nvGrpSpPr>
        <p:grpSpPr>
          <a:xfrm>
            <a:off x="3934178" y="3900079"/>
            <a:ext cx="3089003" cy="308384"/>
            <a:chOff x="8823597" y="1076701"/>
            <a:chExt cx="3089003" cy="308384"/>
          </a:xfrm>
        </p:grpSpPr>
        <p:cxnSp>
          <p:nvCxnSpPr>
            <p:cNvPr id="79" name="직선 연결선 78">
              <a:extLst>
                <a:ext uri="{FF2B5EF4-FFF2-40B4-BE49-F238E27FC236}">
                  <a16:creationId xmlns:a16="http://schemas.microsoft.com/office/drawing/2014/main" id="{8A16231F-DE50-44B6-9564-0703F12B1BA3}"/>
                </a:ext>
              </a:extLst>
            </p:cNvPr>
            <p:cNvCxnSpPr>
              <a:cxnSpLocks/>
            </p:cNvCxnSpPr>
            <p:nvPr/>
          </p:nvCxnSpPr>
          <p:spPr>
            <a:xfrm flipV="1">
              <a:off x="8823597" y="1376363"/>
              <a:ext cx="3089003" cy="8722"/>
            </a:xfrm>
            <a:prstGeom prst="lin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직선 연결선 79">
              <a:extLst>
                <a:ext uri="{FF2B5EF4-FFF2-40B4-BE49-F238E27FC236}">
                  <a16:creationId xmlns:a16="http://schemas.microsoft.com/office/drawing/2014/main" id="{A54C7708-EFD2-48AC-9716-F3DF47DC1EE9}"/>
                </a:ext>
              </a:extLst>
            </p:cNvPr>
            <p:cNvCxnSpPr>
              <a:cxnSpLocks/>
            </p:cNvCxnSpPr>
            <p:nvPr/>
          </p:nvCxnSpPr>
          <p:spPr>
            <a:xfrm>
              <a:off x="11612938" y="1076701"/>
              <a:ext cx="299662" cy="299662"/>
            </a:xfrm>
            <a:prstGeom prst="lin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1" name="그림 30">
            <a:extLst>
              <a:ext uri="{FF2B5EF4-FFF2-40B4-BE49-F238E27FC236}">
                <a16:creationId xmlns:a16="http://schemas.microsoft.com/office/drawing/2014/main" id="{60254984-C3EA-4927-989C-75B64647C7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61606" y="2012981"/>
            <a:ext cx="4402759" cy="4402759"/>
          </a:xfrm>
          <a:prstGeom prst="ellipse">
            <a:avLst/>
          </a:prstGeom>
        </p:spPr>
      </p:pic>
      <p:sp>
        <p:nvSpPr>
          <p:cNvPr id="77" name="타원 76">
            <a:extLst>
              <a:ext uri="{FF2B5EF4-FFF2-40B4-BE49-F238E27FC236}">
                <a16:creationId xmlns:a16="http://schemas.microsoft.com/office/drawing/2014/main" id="{CA2CC48F-8ABC-47C3-BDB9-581B9C0B3C4E}"/>
              </a:ext>
            </a:extLst>
          </p:cNvPr>
          <p:cNvSpPr/>
          <p:nvPr/>
        </p:nvSpPr>
        <p:spPr>
          <a:xfrm>
            <a:off x="7161605" y="2012980"/>
            <a:ext cx="4402761" cy="4402761"/>
          </a:xfrm>
          <a:prstGeom prst="ellipse">
            <a:avLst/>
          </a:prstGeom>
          <a:solidFill>
            <a:srgbClr val="ECEDE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9639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01.</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2" name="타원 1">
            <a:extLst>
              <a:ext uri="{FF2B5EF4-FFF2-40B4-BE49-F238E27FC236}">
                <a16:creationId xmlns:a16="http://schemas.microsoft.com/office/drawing/2014/main" id="{C2A0BF4E-1012-4B44-988D-C6DF1ED6A8F7}"/>
              </a:ext>
            </a:extLst>
          </p:cNvPr>
          <p:cNvSpPr/>
          <p:nvPr/>
        </p:nvSpPr>
        <p:spPr>
          <a:xfrm>
            <a:off x="916062" y="2009775"/>
            <a:ext cx="2198688" cy="2198688"/>
          </a:xfrm>
          <a:prstGeom prst="ellips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1" name="타원 10">
            <a:extLst>
              <a:ext uri="{FF2B5EF4-FFF2-40B4-BE49-F238E27FC236}">
                <a16:creationId xmlns:a16="http://schemas.microsoft.com/office/drawing/2014/main" id="{44321618-CA3D-4B47-A0D6-F7BDE6708D34}"/>
              </a:ext>
            </a:extLst>
          </p:cNvPr>
          <p:cNvSpPr/>
          <p:nvPr/>
        </p:nvSpPr>
        <p:spPr>
          <a:xfrm>
            <a:off x="2816232" y="3109119"/>
            <a:ext cx="2198688" cy="2198688"/>
          </a:xfrm>
          <a:prstGeom prst="ellips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2" name="타원 11">
            <a:extLst>
              <a:ext uri="{FF2B5EF4-FFF2-40B4-BE49-F238E27FC236}">
                <a16:creationId xmlns:a16="http://schemas.microsoft.com/office/drawing/2014/main" id="{557FFEBA-DCBB-4A7D-BCC9-8C85ABB0F8B7}"/>
              </a:ext>
            </a:extLst>
          </p:cNvPr>
          <p:cNvSpPr/>
          <p:nvPr/>
        </p:nvSpPr>
        <p:spPr>
          <a:xfrm>
            <a:off x="916062" y="4208463"/>
            <a:ext cx="2198688" cy="2198688"/>
          </a:xfrm>
          <a:prstGeom prst="ellips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42" name="직사각형 41">
            <a:extLst>
              <a:ext uri="{FF2B5EF4-FFF2-40B4-BE49-F238E27FC236}">
                <a16:creationId xmlns:a16="http://schemas.microsoft.com/office/drawing/2014/main" id="{C64275D6-6EA1-4964-9130-2A23F8D5F82E}"/>
              </a:ext>
            </a:extLst>
          </p:cNvPr>
          <p:cNvSpPr/>
          <p:nvPr/>
        </p:nvSpPr>
        <p:spPr>
          <a:xfrm>
            <a:off x="1058029" y="2846843"/>
            <a:ext cx="1943782" cy="523220"/>
          </a:xfrm>
          <a:prstGeom prst="rect">
            <a:avLst/>
          </a:prstGeom>
          <a:noFill/>
        </p:spPr>
        <p:txBody>
          <a:bodyPr wrap="square" rtlCol="0">
            <a:spAutoFit/>
          </a:bodyPr>
          <a:lstStyle/>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수업의</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비중 증가</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43" name="직사각형 42">
            <a:extLst>
              <a:ext uri="{FF2B5EF4-FFF2-40B4-BE49-F238E27FC236}">
                <a16:creationId xmlns:a16="http://schemas.microsoft.com/office/drawing/2014/main" id="{E0740D4C-B843-4AB3-AFBA-7C92CAAAEBAB}"/>
              </a:ext>
            </a:extLst>
          </p:cNvPr>
          <p:cNvSpPr/>
          <p:nvPr/>
        </p:nvSpPr>
        <p:spPr>
          <a:xfrm>
            <a:off x="2957161" y="3845028"/>
            <a:ext cx="1943782" cy="738664"/>
          </a:xfrm>
          <a:prstGeom prst="rect">
            <a:avLst/>
          </a:prstGeom>
          <a:noFill/>
        </p:spPr>
        <p:txBody>
          <a:bodyPr wrap="square" rtlCol="0">
            <a:spAutoFit/>
          </a:bodyPr>
          <a:lstStyle/>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학습자는 실시간으로</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판서를 놓치지 않고</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확인하고 싶어함</a:t>
            </a:r>
            <a:endPar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44" name="직사각형 43">
            <a:extLst>
              <a:ext uri="{FF2B5EF4-FFF2-40B4-BE49-F238E27FC236}">
                <a16:creationId xmlns:a16="http://schemas.microsoft.com/office/drawing/2014/main" id="{712F733D-89DA-4D53-8B04-A6B66C7EE320}"/>
              </a:ext>
            </a:extLst>
          </p:cNvPr>
          <p:cNvSpPr/>
          <p:nvPr/>
        </p:nvSpPr>
        <p:spPr>
          <a:xfrm>
            <a:off x="1058029" y="5045531"/>
            <a:ext cx="1943782" cy="523220"/>
          </a:xfrm>
          <a:prstGeom prst="rect">
            <a:avLst/>
          </a:prstGeom>
          <a:noFill/>
        </p:spPr>
        <p:txBody>
          <a:bodyPr wrap="square" rtlCol="0">
            <a:spAutoFit/>
          </a:bodyPr>
          <a:lstStyle/>
          <a:p>
            <a:pPr algn="ctr"/>
            <a:r>
              <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웹캠을 이용해  칠판을 촬영하는 강의 형태</a:t>
            </a:r>
          </a:p>
        </p:txBody>
      </p:sp>
      <p:sp>
        <p:nvSpPr>
          <p:cNvPr id="48" name="직사각형 47">
            <a:extLst>
              <a:ext uri="{FF2B5EF4-FFF2-40B4-BE49-F238E27FC236}">
                <a16:creationId xmlns:a16="http://schemas.microsoft.com/office/drawing/2014/main" id="{184C11D1-59EB-4362-8E18-7B96F7CEE4DB}"/>
              </a:ext>
            </a:extLst>
          </p:cNvPr>
          <p:cNvSpPr/>
          <p:nvPr/>
        </p:nvSpPr>
        <p:spPr>
          <a:xfrm>
            <a:off x="5014921" y="3752794"/>
            <a:ext cx="1727200" cy="338554"/>
          </a:xfrm>
          <a:prstGeom prst="rect">
            <a:avLst/>
          </a:prstGeom>
          <a:noFill/>
        </p:spPr>
        <p:txBody>
          <a:bodyPr wrap="square" rtlCol="0">
            <a:spAutoFit/>
          </a:bodyPr>
          <a:lstStyle/>
          <a:p>
            <a:pPr algn="ctr"/>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본 연구</a:t>
            </a: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41F3C660-799D-4BF4-B238-F63371F59B43}"/>
              </a:ext>
            </a:extLst>
          </p:cNvPr>
          <p:cNvSpPr/>
          <p:nvPr/>
        </p:nvSpPr>
        <p:spPr>
          <a:xfrm>
            <a:off x="7161605" y="2012980"/>
            <a:ext cx="4402761" cy="4402761"/>
          </a:xfrm>
          <a:prstGeom prst="ellipse">
            <a:avLst/>
          </a:prstGeom>
          <a:noFill/>
          <a:ln w="508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3" name="부분 원형 52">
            <a:extLst>
              <a:ext uri="{FF2B5EF4-FFF2-40B4-BE49-F238E27FC236}">
                <a16:creationId xmlns:a16="http://schemas.microsoft.com/office/drawing/2014/main" id="{A8F74179-5EA7-45DE-8523-6C3C5A4A05D8}"/>
              </a:ext>
            </a:extLst>
          </p:cNvPr>
          <p:cNvSpPr/>
          <p:nvPr/>
        </p:nvSpPr>
        <p:spPr>
          <a:xfrm rot="18000000">
            <a:off x="7153072" y="2064052"/>
            <a:ext cx="4402800" cy="4402800"/>
          </a:xfrm>
          <a:prstGeom prst="pie">
            <a:avLst>
              <a:gd name="adj1" fmla="val 0"/>
              <a:gd name="adj2" fmla="val 10799810"/>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나눔스퀘어OTF" panose="020B0600000101010101" pitchFamily="34" charset="-127"/>
              <a:ea typeface="나눔스퀘어OTF" panose="020B0600000101010101" pitchFamily="34" charset="-127"/>
            </a:endParaRPr>
          </a:p>
        </p:txBody>
      </p:sp>
      <p:sp>
        <p:nvSpPr>
          <p:cNvPr id="46" name="직사각형 45">
            <a:extLst>
              <a:ext uri="{FF2B5EF4-FFF2-40B4-BE49-F238E27FC236}">
                <a16:creationId xmlns:a16="http://schemas.microsoft.com/office/drawing/2014/main" id="{5E0FE7F7-37AE-401B-A94C-40C49312767A}"/>
              </a:ext>
            </a:extLst>
          </p:cNvPr>
          <p:cNvSpPr/>
          <p:nvPr/>
        </p:nvSpPr>
        <p:spPr>
          <a:xfrm>
            <a:off x="7764998" y="3798862"/>
            <a:ext cx="3195974" cy="830997"/>
          </a:xfrm>
          <a:prstGeom prst="rect">
            <a:avLst/>
          </a:prstGeom>
          <a:noFill/>
        </p:spPr>
        <p:txBody>
          <a:bodyPr wrap="square" rtlCol="0">
            <a:spAutoFit/>
          </a:bodyPr>
          <a:lstStyle/>
          <a:p>
            <a:pPr algn="ctr"/>
            <a:r>
              <a:rPr lang="ko-KR" altLang="en-US" sz="2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칠판을 찍는 웹캠 화면을 보정하는 시스템 개발</a:t>
            </a:r>
          </a:p>
        </p:txBody>
      </p:sp>
      <p:sp>
        <p:nvSpPr>
          <p:cNvPr id="25" name="직사각형 24">
            <a:extLst>
              <a:ext uri="{FF2B5EF4-FFF2-40B4-BE49-F238E27FC236}">
                <a16:creationId xmlns:a16="http://schemas.microsoft.com/office/drawing/2014/main" id="{16086751-5FD9-2CBE-0C20-ADA5C92EFDD2}"/>
              </a:ext>
            </a:extLst>
          </p:cNvPr>
          <p:cNvSpPr/>
          <p:nvPr/>
        </p:nvSpPr>
        <p:spPr>
          <a:xfrm>
            <a:off x="1230788" y="578130"/>
            <a:ext cx="8790289"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연구개요 및 관련이론</a:t>
            </a:r>
          </a:p>
        </p:txBody>
      </p:sp>
      <p:sp>
        <p:nvSpPr>
          <p:cNvPr id="28" name="직사각형 27">
            <a:extLst>
              <a:ext uri="{FF2B5EF4-FFF2-40B4-BE49-F238E27FC236}">
                <a16:creationId xmlns:a16="http://schemas.microsoft.com/office/drawing/2014/main" id="{B55F04F2-7098-D293-B7D3-50845620751F}"/>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spTree>
    <p:extLst>
      <p:ext uri="{BB962C8B-B14F-4D97-AF65-F5344CB8AC3E}">
        <p14:creationId xmlns:p14="http://schemas.microsoft.com/office/powerpoint/2010/main" val="1307124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C630DF8E-8406-45FF-922D-C73EDCFBC84A}"/>
              </a:ext>
            </a:extLst>
          </p:cNvPr>
          <p:cNvSpPr/>
          <p:nvPr/>
        </p:nvSpPr>
        <p:spPr>
          <a:xfrm>
            <a:off x="586689"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9" name="직사각형 18">
            <a:extLst>
              <a:ext uri="{FF2B5EF4-FFF2-40B4-BE49-F238E27FC236}">
                <a16:creationId xmlns:a16="http://schemas.microsoft.com/office/drawing/2014/main" id="{8C7E5E4D-24AF-45E2-8253-8949BB2230BB}"/>
              </a:ext>
            </a:extLst>
          </p:cNvPr>
          <p:cNvSpPr/>
          <p:nvPr/>
        </p:nvSpPr>
        <p:spPr>
          <a:xfrm>
            <a:off x="807893" y="5653715"/>
            <a:ext cx="692296" cy="15653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01.</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8A2DE3A2-AD53-4BE7-9961-6DEFBBF5BB84}"/>
              </a:ext>
            </a:extLst>
          </p:cNvPr>
          <p:cNvSpPr/>
          <p:nvPr/>
        </p:nvSpPr>
        <p:spPr>
          <a:xfrm>
            <a:off x="1230789" y="578130"/>
            <a:ext cx="5527475" cy="830997"/>
          </a:xfrm>
          <a:prstGeom prst="rect">
            <a:avLst/>
          </a:prstGeom>
        </p:spPr>
        <p:txBody>
          <a:bodyPr wrap="non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연구개요 및 관련이론</a:t>
            </a:r>
          </a:p>
        </p:txBody>
      </p:sp>
      <p:sp>
        <p:nvSpPr>
          <p:cNvPr id="3" name="직사각형 2">
            <a:extLst>
              <a:ext uri="{FF2B5EF4-FFF2-40B4-BE49-F238E27FC236}">
                <a16:creationId xmlns:a16="http://schemas.microsoft.com/office/drawing/2014/main" id="{DA0EB58B-2A19-4D0C-AD65-DED9373821BF}"/>
              </a:ext>
            </a:extLst>
          </p:cNvPr>
          <p:cNvSpPr/>
          <p:nvPr/>
        </p:nvSpPr>
        <p:spPr>
          <a:xfrm>
            <a:off x="623888"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12" name="직사각형 11">
            <a:extLst>
              <a:ext uri="{FF2B5EF4-FFF2-40B4-BE49-F238E27FC236}">
                <a16:creationId xmlns:a16="http://schemas.microsoft.com/office/drawing/2014/main" id="{3E809A13-9AAA-41EE-B505-602CE1770C13}"/>
              </a:ext>
            </a:extLst>
          </p:cNvPr>
          <p:cNvSpPr/>
          <p:nvPr/>
        </p:nvSpPr>
        <p:spPr>
          <a:xfrm>
            <a:off x="753114" y="3013331"/>
            <a:ext cx="2912611" cy="2708434"/>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This paper describes our recently developed system which captures pen strokes on whiteboards in real time using an off-the-shelf video camera.  Unlike many existing tools, our system does not instrument the pens or the whiteboard.  It analyzes the sequence of captured video images in real time, classifies the pixels into whiteboard background, pen strokes and foreground objects (e.g., people in front of the whiteboard), and extracts newly written pen strokes.  This allows us to transmit whiteboard contents using very low bandwidth to remote meeting participants. Combined with other teleconferencing tools such as voice conference and application sharing, our system becomes a powerful tool to share ideas during online meetings.</a:t>
            </a:r>
          </a:p>
        </p:txBody>
      </p:sp>
      <p:sp>
        <p:nvSpPr>
          <p:cNvPr id="5" name="직사각형 4">
            <a:extLst>
              <a:ext uri="{FF2B5EF4-FFF2-40B4-BE49-F238E27FC236}">
                <a16:creationId xmlns:a16="http://schemas.microsoft.com/office/drawing/2014/main" id="{8057B441-0BF9-41F1-AAEC-B005852E44C0}"/>
              </a:ext>
            </a:extLst>
          </p:cNvPr>
          <p:cNvSpPr/>
          <p:nvPr/>
        </p:nvSpPr>
        <p:spPr>
          <a:xfrm>
            <a:off x="753114" y="2223262"/>
            <a:ext cx="4722703" cy="523220"/>
          </a:xfrm>
          <a:prstGeom prst="rect">
            <a:avLst/>
          </a:prstGeom>
        </p:spPr>
        <p:txBody>
          <a:bodyPr wrap="none">
            <a:spAutoFit/>
          </a:bodyPr>
          <a:lstStyle/>
          <a:p>
            <a:pPr latinLnBrk="0"/>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Real-Time Whiteboard Capture and Processing  Using a </a:t>
            </a:r>
          </a:p>
          <a:p>
            <a:pPr latinLnBrk="0"/>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Video Camera for Teleconferencing</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16" name="직사각형 15">
            <a:extLst>
              <a:ext uri="{FF2B5EF4-FFF2-40B4-BE49-F238E27FC236}">
                <a16:creationId xmlns:a16="http://schemas.microsoft.com/office/drawing/2014/main" id="{F0CDE1D0-58DB-4409-9F10-B46CFD127E08}"/>
              </a:ext>
            </a:extLst>
          </p:cNvPr>
          <p:cNvSpPr/>
          <p:nvPr/>
        </p:nvSpPr>
        <p:spPr>
          <a:xfrm>
            <a:off x="1382871" y="2788303"/>
            <a:ext cx="4608954" cy="230832"/>
          </a:xfrm>
          <a:prstGeom prst="rect">
            <a:avLst/>
          </a:prstGeom>
        </p:spPr>
        <p:txBody>
          <a:bodyPr wrap="none">
            <a:spAutoFit/>
          </a:bodyPr>
          <a:lstStyle/>
          <a:p>
            <a:pPr algn="r" latinLnBrk="0"/>
            <a:r>
              <a:rPr lang="en-US" altLang="ko-KR" sz="9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Li-Wei He &amp; </a:t>
            </a:r>
            <a:r>
              <a:rPr lang="en-US" altLang="ko-KR" sz="900" dirty="0" err="1">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Zhengyou</a:t>
            </a:r>
            <a:r>
              <a:rPr lang="en-US" altLang="ko-KR" sz="9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Zhang, (Acoustics, Speech, and Signal Processing, April 2005)</a:t>
            </a:r>
            <a:endParaRPr lang="ko-KR" altLang="en-US" sz="9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50" name="직선 연결선 49">
            <a:extLst>
              <a:ext uri="{FF2B5EF4-FFF2-40B4-BE49-F238E27FC236}">
                <a16:creationId xmlns:a16="http://schemas.microsoft.com/office/drawing/2014/main" id="{B294DB9D-F2A4-4CEA-9C1A-053AA342C8C0}"/>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D801DABB-60A9-7A8F-2AAB-98534E2BEDC8}"/>
              </a:ext>
            </a:extLst>
          </p:cNvPr>
          <p:cNvGrpSpPr/>
          <p:nvPr/>
        </p:nvGrpSpPr>
        <p:grpSpPr>
          <a:xfrm>
            <a:off x="6436028" y="2021932"/>
            <a:ext cx="5070767" cy="3621300"/>
            <a:chOff x="6497344" y="2392429"/>
            <a:chExt cx="5070767" cy="3621300"/>
          </a:xfrm>
        </p:grpSpPr>
        <p:grpSp>
          <p:nvGrpSpPr>
            <p:cNvPr id="53" name="그룹 52">
              <a:extLst>
                <a:ext uri="{FF2B5EF4-FFF2-40B4-BE49-F238E27FC236}">
                  <a16:creationId xmlns:a16="http://schemas.microsoft.com/office/drawing/2014/main" id="{38C8677A-6F9F-47C2-AA4C-9DBE45D470D4}"/>
                </a:ext>
              </a:extLst>
            </p:cNvPr>
            <p:cNvGrpSpPr/>
            <p:nvPr/>
          </p:nvGrpSpPr>
          <p:grpSpPr>
            <a:xfrm>
              <a:off x="6497344" y="2392429"/>
              <a:ext cx="5070767" cy="338554"/>
              <a:chOff x="6497344" y="2373116"/>
              <a:chExt cx="5070767" cy="338554"/>
            </a:xfrm>
          </p:grpSpPr>
          <p:sp>
            <p:nvSpPr>
              <p:cNvPr id="20" name="직사각형 19">
                <a:extLst>
                  <a:ext uri="{FF2B5EF4-FFF2-40B4-BE49-F238E27FC236}">
                    <a16:creationId xmlns:a16="http://schemas.microsoft.com/office/drawing/2014/main" id="{88BF0B2A-0E8E-469A-9124-502BC5667022}"/>
                  </a:ext>
                </a:extLst>
              </p:cNvPr>
              <p:cNvSpPr/>
              <p:nvPr/>
            </p:nvSpPr>
            <p:spPr>
              <a:xfrm>
                <a:off x="6497344" y="2423316"/>
                <a:ext cx="5070767"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11" name="직사각형 10">
                <a:extLst>
                  <a:ext uri="{FF2B5EF4-FFF2-40B4-BE49-F238E27FC236}">
                    <a16:creationId xmlns:a16="http://schemas.microsoft.com/office/drawing/2014/main" id="{90B494D4-A43C-483E-88E0-62F3E245615B}"/>
                  </a:ext>
                </a:extLst>
              </p:cNvPr>
              <p:cNvSpPr/>
              <p:nvPr/>
            </p:nvSpPr>
            <p:spPr>
              <a:xfrm>
                <a:off x="6497344" y="2373116"/>
                <a:ext cx="1165704" cy="338554"/>
              </a:xfrm>
              <a:prstGeom prst="rect">
                <a:avLst/>
              </a:prstGeom>
            </p:spPr>
            <p:txBody>
              <a:bodyPr wrap="none">
                <a:spAutoFit/>
              </a:bodyPr>
              <a:lstStyle/>
              <a:p>
                <a:pPr latinLnBrk="0"/>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관련 키워드</a:t>
                </a:r>
                <a:endParaRPr lang="en-US" altLang="ko-KR"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grpSp>
          <p:nvGrpSpPr>
            <p:cNvPr id="2" name="그룹 1">
              <a:extLst>
                <a:ext uri="{FF2B5EF4-FFF2-40B4-BE49-F238E27FC236}">
                  <a16:creationId xmlns:a16="http://schemas.microsoft.com/office/drawing/2014/main" id="{85A2246B-FADE-9B43-24E7-6EBF5358C4E1}"/>
                </a:ext>
              </a:extLst>
            </p:cNvPr>
            <p:cNvGrpSpPr/>
            <p:nvPr/>
          </p:nvGrpSpPr>
          <p:grpSpPr>
            <a:xfrm>
              <a:off x="6819580" y="3487460"/>
              <a:ext cx="4362440" cy="2526269"/>
              <a:chOff x="6734219" y="3799705"/>
              <a:chExt cx="4362440" cy="2526269"/>
            </a:xfrm>
          </p:grpSpPr>
          <p:sp>
            <p:nvSpPr>
              <p:cNvPr id="57" name="타원 56">
                <a:extLst>
                  <a:ext uri="{FF2B5EF4-FFF2-40B4-BE49-F238E27FC236}">
                    <a16:creationId xmlns:a16="http://schemas.microsoft.com/office/drawing/2014/main" id="{8330A2C2-969A-143B-99E6-2785FAC8FA15}"/>
                  </a:ext>
                </a:extLst>
              </p:cNvPr>
              <p:cNvSpPr/>
              <p:nvPr/>
            </p:nvSpPr>
            <p:spPr>
              <a:xfrm>
                <a:off x="6734219" y="3851347"/>
                <a:ext cx="1922118" cy="1922118"/>
              </a:xfrm>
              <a:prstGeom prst="ellips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58" name="타원 57">
                <a:extLst>
                  <a:ext uri="{FF2B5EF4-FFF2-40B4-BE49-F238E27FC236}">
                    <a16:creationId xmlns:a16="http://schemas.microsoft.com/office/drawing/2014/main" id="{831A2767-DD9C-660D-B1C8-6873AB924ED8}"/>
                  </a:ext>
                </a:extLst>
              </p:cNvPr>
              <p:cNvSpPr/>
              <p:nvPr/>
            </p:nvSpPr>
            <p:spPr>
              <a:xfrm>
                <a:off x="9174541" y="3799705"/>
                <a:ext cx="1922118" cy="1922118"/>
              </a:xfrm>
              <a:prstGeom prst="ellipse">
                <a:avLst/>
              </a:prstGeom>
              <a:solidFill>
                <a:srgbClr val="FAFAFA"/>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pic>
            <p:nvPicPr>
              <p:cNvPr id="1026" name="Picture 2">
                <a:extLst>
                  <a:ext uri="{FF2B5EF4-FFF2-40B4-BE49-F238E27FC236}">
                    <a16:creationId xmlns:a16="http://schemas.microsoft.com/office/drawing/2014/main" id="{9C4C5905-EC64-46E1-F90B-EAF84E6EF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386" y="4286872"/>
                <a:ext cx="947784" cy="947784"/>
              </a:xfrm>
              <a:prstGeom prst="rect">
                <a:avLst/>
              </a:prstGeom>
              <a:noFill/>
              <a:extLst>
                <a:ext uri="{909E8E84-426E-40DD-AFC4-6F175D3DCCD1}">
                  <a14:hiddenFill xmlns:a14="http://schemas.microsoft.com/office/drawing/2010/main">
                    <a:solidFill>
                      <a:srgbClr val="FFFFFF"/>
                    </a:solidFill>
                  </a14:hiddenFill>
                </a:ext>
              </a:extLst>
            </p:spPr>
          </p:pic>
          <p:sp>
            <p:nvSpPr>
              <p:cNvPr id="64" name="직사각형 63">
                <a:extLst>
                  <a:ext uri="{FF2B5EF4-FFF2-40B4-BE49-F238E27FC236}">
                    <a16:creationId xmlns:a16="http://schemas.microsoft.com/office/drawing/2014/main" id="{49261EF4-D25E-9160-D6F3-4339C94EDABF}"/>
                  </a:ext>
                </a:extLst>
              </p:cNvPr>
              <p:cNvSpPr/>
              <p:nvPr/>
            </p:nvSpPr>
            <p:spPr>
              <a:xfrm>
                <a:off x="6734220" y="5802754"/>
                <a:ext cx="1922118" cy="523220"/>
              </a:xfrm>
              <a:prstGeom prst="rect">
                <a:avLst/>
              </a:prstGeom>
            </p:spPr>
            <p:txBody>
              <a:bodyPr wrap="square">
                <a:spAutoFit/>
              </a:bodyPr>
              <a:lstStyle/>
              <a:p>
                <a:pPr algn="ct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Video</a:t>
                </a:r>
              </a:p>
              <a:p>
                <a:pPr algn="ct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Impainting</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65" name="직사각형 64">
                <a:extLst>
                  <a:ext uri="{FF2B5EF4-FFF2-40B4-BE49-F238E27FC236}">
                    <a16:creationId xmlns:a16="http://schemas.microsoft.com/office/drawing/2014/main" id="{7FB3B894-75DD-FA05-1630-C9D755C557B2}"/>
                  </a:ext>
                </a:extLst>
              </p:cNvPr>
              <p:cNvSpPr/>
              <p:nvPr/>
            </p:nvSpPr>
            <p:spPr>
              <a:xfrm>
                <a:off x="9174540" y="5802754"/>
                <a:ext cx="1922119" cy="523220"/>
              </a:xfrm>
              <a:prstGeom prst="rect">
                <a:avLst/>
              </a:prstGeom>
            </p:spPr>
            <p:txBody>
              <a:bodyPr wrap="square">
                <a:spAutoFit/>
              </a:bodyPr>
              <a:lstStyle/>
              <a:p>
                <a:pPr algn="ctr"/>
                <a:r>
                  <a:rPr lang="en-US" altLang="ko-KR"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Semantic Segmentaion</a:t>
                </a:r>
                <a:endParaRPr lang="ko-KR" altLang="en-US" sz="14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pic>
            <p:nvPicPr>
              <p:cNvPr id="1028" name="Picture 4">
                <a:extLst>
                  <a:ext uri="{FF2B5EF4-FFF2-40B4-BE49-F238E27FC236}">
                    <a16:creationId xmlns:a16="http://schemas.microsoft.com/office/drawing/2014/main" id="{4C2F594D-EF96-8E66-2843-FAF81C583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707" y="4286872"/>
                <a:ext cx="947784" cy="9477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6" name="직사각형 65">
            <a:extLst>
              <a:ext uri="{FF2B5EF4-FFF2-40B4-BE49-F238E27FC236}">
                <a16:creationId xmlns:a16="http://schemas.microsoft.com/office/drawing/2014/main" id="{65C20737-3771-0537-240D-3C745C64397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pic>
        <p:nvPicPr>
          <p:cNvPr id="25" name="그림 24">
            <a:extLst>
              <a:ext uri="{FF2B5EF4-FFF2-40B4-BE49-F238E27FC236}">
                <a16:creationId xmlns:a16="http://schemas.microsoft.com/office/drawing/2014/main" id="{3ABF7196-42BB-6C7F-DE2A-4B1D13167E91}"/>
              </a:ext>
            </a:extLst>
          </p:cNvPr>
          <p:cNvPicPr>
            <a:picLocks noChangeAspect="1"/>
          </p:cNvPicPr>
          <p:nvPr/>
        </p:nvPicPr>
        <p:blipFill rotWithShape="1">
          <a:blip r:embed="rId5"/>
          <a:srcRect l="7801" r="8770"/>
          <a:stretch/>
        </p:blipFill>
        <p:spPr>
          <a:xfrm>
            <a:off x="3665725" y="3088388"/>
            <a:ext cx="2193562" cy="2514951"/>
          </a:xfrm>
          <a:prstGeom prst="rect">
            <a:avLst/>
          </a:prstGeom>
        </p:spPr>
      </p:pic>
      <p:sp>
        <p:nvSpPr>
          <p:cNvPr id="72" name="직사각형 71">
            <a:extLst>
              <a:ext uri="{FF2B5EF4-FFF2-40B4-BE49-F238E27FC236}">
                <a16:creationId xmlns:a16="http://schemas.microsoft.com/office/drawing/2014/main" id="{4C6549F4-A50E-2F30-D963-702930D63009}"/>
              </a:ext>
            </a:extLst>
          </p:cNvPr>
          <p:cNvSpPr/>
          <p:nvPr/>
        </p:nvSpPr>
        <p:spPr>
          <a:xfrm>
            <a:off x="753114" y="5607060"/>
            <a:ext cx="5106173" cy="553998"/>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Keywords: </a:t>
            </a:r>
          </a:p>
          <a:p>
            <a:pPr algn="just" latinLnBrk="0"/>
            <a:r>
              <a:rPr lang="en-US" altLang="ko-KR" sz="1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Whiteboard capture, annotation, meeting archiving, video analysis, audio/video indexing, image classification, corporate knowledge base, digital library.</a:t>
            </a:r>
          </a:p>
        </p:txBody>
      </p:sp>
      <p:sp>
        <p:nvSpPr>
          <p:cNvPr id="73" name="TextBox 72">
            <a:extLst>
              <a:ext uri="{FF2B5EF4-FFF2-40B4-BE49-F238E27FC236}">
                <a16:creationId xmlns:a16="http://schemas.microsoft.com/office/drawing/2014/main" id="{417CA2E4-A669-C10C-150F-3D87103D10B0}"/>
              </a:ext>
            </a:extLst>
          </p:cNvPr>
          <p:cNvSpPr txBox="1"/>
          <p:nvPr/>
        </p:nvSpPr>
        <p:spPr>
          <a:xfrm>
            <a:off x="4253874" y="6073845"/>
            <a:ext cx="1605413" cy="246221"/>
          </a:xfrm>
          <a:prstGeom prst="rect">
            <a:avLst/>
          </a:prstGeom>
          <a:noFill/>
        </p:spPr>
        <p:txBody>
          <a:bodyPr wrap="square">
            <a:spAutoFit/>
          </a:bodyPr>
          <a:lstStyle/>
          <a:p>
            <a:pPr algn="r"/>
            <a:r>
              <a:rPr lang="ko-KR" altLang="en-US" sz="1000" dirty="0">
                <a:solidFill>
                  <a:srgbClr val="000000"/>
                </a:solidFill>
                <a:latin typeface="나눔스퀘어OTF" panose="020B0600000101010101" pitchFamily="34" charset="-127"/>
                <a:ea typeface="나눔스퀘어OTF" panose="020B0600000101010101" pitchFamily="34" charset="-127"/>
              </a:rPr>
              <a:t>출처</a:t>
            </a:r>
            <a:r>
              <a:rPr lang="en-US" altLang="ko-KR" sz="1000" dirty="0">
                <a:solidFill>
                  <a:srgbClr val="000000"/>
                </a:solidFill>
                <a:latin typeface="나눔스퀘어OTF" panose="020B0600000101010101" pitchFamily="34" charset="-127"/>
                <a:ea typeface="나눔스퀘어OTF" panose="020B0600000101010101" pitchFamily="34" charset="-127"/>
              </a:rPr>
              <a:t>: </a:t>
            </a:r>
            <a:r>
              <a:rPr lang="en-US" altLang="ko-KR" sz="1000" b="0" i="0" dirty="0">
                <a:solidFill>
                  <a:srgbClr val="000000"/>
                </a:solidFill>
                <a:effectLst/>
                <a:latin typeface="나눔스퀘어OTF" panose="020B0600000101010101" pitchFamily="34" charset="-127"/>
                <a:ea typeface="나눔스퀘어OTF" panose="020B0600000101010101" pitchFamily="34" charset="-127"/>
              </a:rPr>
              <a:t>Microsoft Research</a:t>
            </a:r>
            <a:endParaRPr lang="ko-KR" altLang="en-US" sz="1000" dirty="0">
              <a:latin typeface="나눔스퀘어OTF" panose="020B0600000101010101" pitchFamily="34" charset="-127"/>
              <a:ea typeface="나눔스퀘어OTF" panose="020B0600000101010101" pitchFamily="34" charset="-127"/>
            </a:endParaRPr>
          </a:p>
        </p:txBody>
      </p:sp>
    </p:spTree>
    <p:extLst>
      <p:ext uri="{BB962C8B-B14F-4D97-AF65-F5344CB8AC3E}">
        <p14:creationId xmlns:p14="http://schemas.microsoft.com/office/powerpoint/2010/main" val="222607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02.</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FD73A8E-E4A1-4DE2-A0EC-99C5D20EEF39}"/>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8A2DE3A2-AD53-4BE7-9961-6DEFBBF5BB84}"/>
              </a:ext>
            </a:extLst>
          </p:cNvPr>
          <p:cNvSpPr/>
          <p:nvPr/>
        </p:nvSpPr>
        <p:spPr>
          <a:xfrm>
            <a:off x="1230789" y="578130"/>
            <a:ext cx="5835252" cy="830997"/>
          </a:xfrm>
          <a:prstGeom prst="rect">
            <a:avLst/>
          </a:prstGeom>
        </p:spPr>
        <p:txBody>
          <a:bodyPr wrap="none">
            <a:spAutoFit/>
          </a:bodyPr>
          <a:lstStyle/>
          <a:p>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문제 정의 </a:t>
            </a:r>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제한사항</a:t>
            </a:r>
          </a:p>
        </p:txBody>
      </p:sp>
      <p:pic>
        <p:nvPicPr>
          <p:cNvPr id="8" name="그림 7">
            <a:extLst>
              <a:ext uri="{FF2B5EF4-FFF2-40B4-BE49-F238E27FC236}">
                <a16:creationId xmlns:a16="http://schemas.microsoft.com/office/drawing/2014/main" id="{D22B2D1C-3447-411C-8097-312F79BA61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4436" y="2203599"/>
            <a:ext cx="4030904" cy="4030902"/>
          </a:xfrm>
          <a:prstGeom prst="ellipse">
            <a:avLst/>
          </a:prstGeom>
        </p:spPr>
      </p:pic>
      <p:sp>
        <p:nvSpPr>
          <p:cNvPr id="10" name="타원 9">
            <a:extLst>
              <a:ext uri="{FF2B5EF4-FFF2-40B4-BE49-F238E27FC236}">
                <a16:creationId xmlns:a16="http://schemas.microsoft.com/office/drawing/2014/main" id="{50F4BEA7-1E42-41D3-A99F-0CAADFED7137}"/>
              </a:ext>
            </a:extLst>
          </p:cNvPr>
          <p:cNvSpPr/>
          <p:nvPr/>
        </p:nvSpPr>
        <p:spPr>
          <a:xfrm>
            <a:off x="623888" y="2203050"/>
            <a:ext cx="4032000" cy="4032000"/>
          </a:xfrm>
          <a:prstGeom prst="ellipse">
            <a:avLst/>
          </a:prstGeom>
          <a:solidFill>
            <a:srgbClr val="ECEDE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12" name="타원 11">
            <a:extLst>
              <a:ext uri="{FF2B5EF4-FFF2-40B4-BE49-F238E27FC236}">
                <a16:creationId xmlns:a16="http://schemas.microsoft.com/office/drawing/2014/main" id="{E04B97CD-7831-4EC0-9BBD-55BCF75013F9}"/>
              </a:ext>
            </a:extLst>
          </p:cNvPr>
          <p:cNvSpPr/>
          <p:nvPr/>
        </p:nvSpPr>
        <p:spPr>
          <a:xfrm>
            <a:off x="623888" y="2203050"/>
            <a:ext cx="4032000" cy="4032000"/>
          </a:xfrm>
          <a:prstGeom prst="ellipse">
            <a:avLst/>
          </a:prstGeom>
          <a:noFill/>
          <a:ln w="508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cxnSp>
        <p:nvCxnSpPr>
          <p:cNvPr id="21" name="직선 연결선 20">
            <a:extLst>
              <a:ext uri="{FF2B5EF4-FFF2-40B4-BE49-F238E27FC236}">
                <a16:creationId xmlns:a16="http://schemas.microsoft.com/office/drawing/2014/main" id="{1E378F6E-6208-47EF-835E-0B119B52D34B}"/>
              </a:ext>
            </a:extLst>
          </p:cNvPr>
          <p:cNvCxnSpPr>
            <a:cxnSpLocks/>
          </p:cNvCxnSpPr>
          <p:nvPr/>
        </p:nvCxnSpPr>
        <p:spPr>
          <a:xfrm rot="1800000" flipV="1">
            <a:off x="4722352" y="3981473"/>
            <a:ext cx="847739" cy="489443"/>
          </a:xfrm>
          <a:prstGeom prst="line">
            <a:avLst/>
          </a:prstGeom>
          <a:ln w="22225">
            <a:solidFill>
              <a:schemeClr val="tx1">
                <a:lumMod val="50000"/>
                <a:lumOff val="5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 name="그룹 19">
            <a:extLst>
              <a:ext uri="{FF2B5EF4-FFF2-40B4-BE49-F238E27FC236}">
                <a16:creationId xmlns:a16="http://schemas.microsoft.com/office/drawing/2014/main" id="{64EEEADF-E1C5-458B-B39B-CB1BAEACF4BC}"/>
              </a:ext>
            </a:extLst>
          </p:cNvPr>
          <p:cNvGrpSpPr/>
          <p:nvPr/>
        </p:nvGrpSpPr>
        <p:grpSpPr>
          <a:xfrm>
            <a:off x="5634226" y="2024079"/>
            <a:ext cx="5933338" cy="1404920"/>
            <a:chOff x="5634226" y="2024079"/>
            <a:chExt cx="5933338" cy="1716608"/>
          </a:xfrm>
        </p:grpSpPr>
        <p:sp>
          <p:nvSpPr>
            <p:cNvPr id="24" name="직사각형 23">
              <a:extLst>
                <a:ext uri="{FF2B5EF4-FFF2-40B4-BE49-F238E27FC236}">
                  <a16:creationId xmlns:a16="http://schemas.microsoft.com/office/drawing/2014/main" id="{AA2F4E91-EDFD-4D3E-84CE-0C7AE1E2281D}"/>
                </a:ext>
              </a:extLst>
            </p:cNvPr>
            <p:cNvSpPr/>
            <p:nvPr/>
          </p:nvSpPr>
          <p:spPr>
            <a:xfrm rot="16200000">
              <a:off x="7742591" y="-84286"/>
              <a:ext cx="1716607" cy="5933338"/>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25" name="직사각형 24">
              <a:extLst>
                <a:ext uri="{FF2B5EF4-FFF2-40B4-BE49-F238E27FC236}">
                  <a16:creationId xmlns:a16="http://schemas.microsoft.com/office/drawing/2014/main" id="{E0D5D96E-217F-4B90-9315-08499F3A23F1}"/>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28" name="그룹 27">
            <a:extLst>
              <a:ext uri="{FF2B5EF4-FFF2-40B4-BE49-F238E27FC236}">
                <a16:creationId xmlns:a16="http://schemas.microsoft.com/office/drawing/2014/main" id="{B8CA2CB5-593B-436F-A072-4575B7208A8E}"/>
              </a:ext>
            </a:extLst>
          </p:cNvPr>
          <p:cNvGrpSpPr/>
          <p:nvPr/>
        </p:nvGrpSpPr>
        <p:grpSpPr>
          <a:xfrm>
            <a:off x="5634226" y="3516590"/>
            <a:ext cx="5933338" cy="1404920"/>
            <a:chOff x="5634226" y="2024079"/>
            <a:chExt cx="5933338" cy="1716608"/>
          </a:xfrm>
        </p:grpSpPr>
        <p:sp>
          <p:nvSpPr>
            <p:cNvPr id="29" name="직사각형 28">
              <a:extLst>
                <a:ext uri="{FF2B5EF4-FFF2-40B4-BE49-F238E27FC236}">
                  <a16:creationId xmlns:a16="http://schemas.microsoft.com/office/drawing/2014/main" id="{B1AA9718-529A-4F18-9FBD-8F1DC38461F1}"/>
                </a:ext>
              </a:extLst>
            </p:cNvPr>
            <p:cNvSpPr/>
            <p:nvPr/>
          </p:nvSpPr>
          <p:spPr>
            <a:xfrm rot="16200000">
              <a:off x="7742591" y="-84286"/>
              <a:ext cx="1716607" cy="5933338"/>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30" name="직사각형 29">
              <a:extLst>
                <a:ext uri="{FF2B5EF4-FFF2-40B4-BE49-F238E27FC236}">
                  <a16:creationId xmlns:a16="http://schemas.microsoft.com/office/drawing/2014/main" id="{380DFC60-5914-4419-B44A-509E65928F5B}"/>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31" name="그룹 30">
            <a:extLst>
              <a:ext uri="{FF2B5EF4-FFF2-40B4-BE49-F238E27FC236}">
                <a16:creationId xmlns:a16="http://schemas.microsoft.com/office/drawing/2014/main" id="{A0559871-7C28-4365-BF03-DB87D9200DD2}"/>
              </a:ext>
            </a:extLst>
          </p:cNvPr>
          <p:cNvGrpSpPr/>
          <p:nvPr/>
        </p:nvGrpSpPr>
        <p:grpSpPr>
          <a:xfrm>
            <a:off x="5634226" y="5020579"/>
            <a:ext cx="5933338" cy="1404920"/>
            <a:chOff x="5634226" y="2024079"/>
            <a:chExt cx="5933338" cy="1716608"/>
          </a:xfrm>
        </p:grpSpPr>
        <p:sp>
          <p:nvSpPr>
            <p:cNvPr id="32" name="직사각형 31">
              <a:extLst>
                <a:ext uri="{FF2B5EF4-FFF2-40B4-BE49-F238E27FC236}">
                  <a16:creationId xmlns:a16="http://schemas.microsoft.com/office/drawing/2014/main" id="{2A04B22D-10B9-4881-B62C-72FE2F367250}"/>
                </a:ext>
              </a:extLst>
            </p:cNvPr>
            <p:cNvSpPr/>
            <p:nvPr/>
          </p:nvSpPr>
          <p:spPr>
            <a:xfrm rot="16200000">
              <a:off x="7742591" y="-84286"/>
              <a:ext cx="1716607" cy="5933338"/>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33" name="직사각형 32">
              <a:extLst>
                <a:ext uri="{FF2B5EF4-FFF2-40B4-BE49-F238E27FC236}">
                  <a16:creationId xmlns:a16="http://schemas.microsoft.com/office/drawing/2014/main" id="{310A4D17-62D2-4E7C-ADD6-CAE534AEBD0F}"/>
                </a:ext>
              </a:extLst>
            </p:cNvPr>
            <p:cNvSpPr/>
            <p:nvPr/>
          </p:nvSpPr>
          <p:spPr>
            <a:xfrm rot="16200000">
              <a:off x="4813618" y="2844688"/>
              <a:ext cx="1716607"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grpSp>
      <p:grpSp>
        <p:nvGrpSpPr>
          <p:cNvPr id="41" name="그룹 40">
            <a:extLst>
              <a:ext uri="{FF2B5EF4-FFF2-40B4-BE49-F238E27FC236}">
                <a16:creationId xmlns:a16="http://schemas.microsoft.com/office/drawing/2014/main" id="{6A4C6FAE-525A-4F3C-A78D-3DE8ADD7D9F0}"/>
              </a:ext>
            </a:extLst>
          </p:cNvPr>
          <p:cNvGrpSpPr/>
          <p:nvPr/>
        </p:nvGrpSpPr>
        <p:grpSpPr>
          <a:xfrm flipV="1">
            <a:off x="4494002" y="5020579"/>
            <a:ext cx="1141663" cy="705271"/>
            <a:chOff x="4492563" y="2726539"/>
            <a:chExt cx="1141663" cy="705271"/>
          </a:xfrm>
        </p:grpSpPr>
        <p:cxnSp>
          <p:nvCxnSpPr>
            <p:cNvPr id="42" name="직선 연결선 41">
              <a:extLst>
                <a:ext uri="{FF2B5EF4-FFF2-40B4-BE49-F238E27FC236}">
                  <a16:creationId xmlns:a16="http://schemas.microsoft.com/office/drawing/2014/main" id="{154BD294-45A3-40B6-B9D9-7FB2134B196C}"/>
                </a:ext>
              </a:extLst>
            </p:cNvPr>
            <p:cNvCxnSpPr>
              <a:cxnSpLocks/>
            </p:cNvCxnSpPr>
            <p:nvPr/>
          </p:nvCxnSpPr>
          <p:spPr>
            <a:xfrm>
              <a:off x="5205666" y="2726539"/>
              <a:ext cx="428560" cy="0"/>
            </a:xfrm>
            <a:prstGeom prst="line">
              <a:avLst/>
            </a:prstGeom>
            <a:ln w="2222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709F483-E151-428C-9ED7-99FB34706BA7}"/>
                </a:ext>
              </a:extLst>
            </p:cNvPr>
            <p:cNvCxnSpPr>
              <a:cxnSpLocks/>
            </p:cNvCxnSpPr>
            <p:nvPr/>
          </p:nvCxnSpPr>
          <p:spPr>
            <a:xfrm flipV="1">
              <a:off x="4492563" y="2726539"/>
              <a:ext cx="713103" cy="705271"/>
            </a:xfrm>
            <a:prstGeom prst="line">
              <a:avLst/>
            </a:prstGeom>
            <a:ln w="22225">
              <a:solidFill>
                <a:schemeClr val="tx1">
                  <a:lumMod val="50000"/>
                  <a:lumOff val="5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1CAB752E-A0A2-44AF-B060-46E959534C97}"/>
              </a:ext>
            </a:extLst>
          </p:cNvPr>
          <p:cNvGrpSpPr/>
          <p:nvPr/>
        </p:nvGrpSpPr>
        <p:grpSpPr>
          <a:xfrm>
            <a:off x="5859170" y="2024079"/>
            <a:ext cx="1471601" cy="584775"/>
            <a:chOff x="6497345" y="2185162"/>
            <a:chExt cx="1471601" cy="584775"/>
          </a:xfrm>
        </p:grpSpPr>
        <p:sp>
          <p:nvSpPr>
            <p:cNvPr id="45" name="직사각형 44">
              <a:extLst>
                <a:ext uri="{FF2B5EF4-FFF2-40B4-BE49-F238E27FC236}">
                  <a16:creationId xmlns:a16="http://schemas.microsoft.com/office/drawing/2014/main" id="{561837F6-3F44-49D6-804F-DBF6FB863C6C}"/>
                </a:ext>
              </a:extLst>
            </p:cNvPr>
            <p:cNvSpPr/>
            <p:nvPr/>
          </p:nvSpPr>
          <p:spPr>
            <a:xfrm>
              <a:off x="6497345" y="2423316"/>
              <a:ext cx="1471601"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46" name="직사각형 45">
              <a:extLst>
                <a:ext uri="{FF2B5EF4-FFF2-40B4-BE49-F238E27FC236}">
                  <a16:creationId xmlns:a16="http://schemas.microsoft.com/office/drawing/2014/main" id="{EA8628C9-8307-43E4-A15B-AB3EB97C124A}"/>
                </a:ext>
              </a:extLst>
            </p:cNvPr>
            <p:cNvSpPr/>
            <p:nvPr/>
          </p:nvSpPr>
          <p:spPr>
            <a:xfrm>
              <a:off x="6989191" y="2368340"/>
              <a:ext cx="979755" cy="338554"/>
            </a:xfrm>
            <a:prstGeom prst="rect">
              <a:avLst/>
            </a:prstGeom>
          </p:spPr>
          <p:txBody>
            <a:bodyPr wrap="non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문제 정의</a:t>
              </a:r>
            </a:p>
          </p:txBody>
        </p:sp>
        <p:grpSp>
          <p:nvGrpSpPr>
            <p:cNvPr id="47" name="그룹 46">
              <a:extLst>
                <a:ext uri="{FF2B5EF4-FFF2-40B4-BE49-F238E27FC236}">
                  <a16:creationId xmlns:a16="http://schemas.microsoft.com/office/drawing/2014/main" id="{214BB46D-4989-4DE3-AB3A-A5E048A914DD}"/>
                </a:ext>
              </a:extLst>
            </p:cNvPr>
            <p:cNvGrpSpPr/>
            <p:nvPr/>
          </p:nvGrpSpPr>
          <p:grpSpPr>
            <a:xfrm>
              <a:off x="6506614" y="2185162"/>
              <a:ext cx="557358" cy="584775"/>
              <a:chOff x="10301142" y="1020111"/>
              <a:chExt cx="1210672" cy="584775"/>
            </a:xfrm>
          </p:grpSpPr>
          <p:sp>
            <p:nvSpPr>
              <p:cNvPr id="48" name="직사각형 47">
                <a:extLst>
                  <a:ext uri="{FF2B5EF4-FFF2-40B4-BE49-F238E27FC236}">
                    <a16:creationId xmlns:a16="http://schemas.microsoft.com/office/drawing/2014/main" id="{3D0318D6-EBDA-4EDF-9DE0-45BF168DE50B}"/>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50" name="직사각형 49">
                <a:extLst>
                  <a:ext uri="{FF2B5EF4-FFF2-40B4-BE49-F238E27FC236}">
                    <a16:creationId xmlns:a16="http://schemas.microsoft.com/office/drawing/2014/main" id="{C52C0CA4-3A5B-4864-B739-CF1DFE8CFDE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1</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51" name="그룹 50">
            <a:extLst>
              <a:ext uri="{FF2B5EF4-FFF2-40B4-BE49-F238E27FC236}">
                <a16:creationId xmlns:a16="http://schemas.microsoft.com/office/drawing/2014/main" id="{D8228BEC-1722-40B7-BB91-CD3CF6A8A84A}"/>
              </a:ext>
            </a:extLst>
          </p:cNvPr>
          <p:cNvGrpSpPr/>
          <p:nvPr/>
        </p:nvGrpSpPr>
        <p:grpSpPr>
          <a:xfrm>
            <a:off x="5859169" y="3516590"/>
            <a:ext cx="4133917" cy="584775"/>
            <a:chOff x="6497344" y="2185162"/>
            <a:chExt cx="4133917" cy="584775"/>
          </a:xfrm>
        </p:grpSpPr>
        <p:sp>
          <p:nvSpPr>
            <p:cNvPr id="52" name="직사각형 51">
              <a:extLst>
                <a:ext uri="{FF2B5EF4-FFF2-40B4-BE49-F238E27FC236}">
                  <a16:creationId xmlns:a16="http://schemas.microsoft.com/office/drawing/2014/main" id="{DCE8FA21-E466-4C0A-A531-AA6AA959B32E}"/>
                </a:ext>
              </a:extLst>
            </p:cNvPr>
            <p:cNvSpPr/>
            <p:nvPr/>
          </p:nvSpPr>
          <p:spPr>
            <a:xfrm>
              <a:off x="6497344" y="2423316"/>
              <a:ext cx="3172863"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OTF" panose="020B0600000101010101" pitchFamily="34" charset="-127"/>
                <a:ea typeface="나눔스퀘어OTF" panose="020B0600000101010101" pitchFamily="34" charset="-127"/>
              </a:endParaRPr>
            </a:p>
          </p:txBody>
        </p:sp>
        <p:sp>
          <p:nvSpPr>
            <p:cNvPr id="53" name="직사각형 52">
              <a:extLst>
                <a:ext uri="{FF2B5EF4-FFF2-40B4-BE49-F238E27FC236}">
                  <a16:creationId xmlns:a16="http://schemas.microsoft.com/office/drawing/2014/main" id="{68BB5E50-58A5-42B6-9840-B50B9BD56C51}"/>
                </a:ext>
              </a:extLst>
            </p:cNvPr>
            <p:cNvSpPr/>
            <p:nvPr/>
          </p:nvSpPr>
          <p:spPr>
            <a:xfrm>
              <a:off x="6989191" y="2368340"/>
              <a:ext cx="3642070" cy="338554"/>
            </a:xfrm>
            <a:prstGeom prst="rect">
              <a:avLst/>
            </a:prstGeom>
          </p:spPr>
          <p:txBody>
            <a:bodyPr wrap="squar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제한사항 </a:t>
              </a:r>
              <a:r>
                <a:rPr lang="en-US" altLang="ko-KR"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교수자의 송신 환경</a:t>
              </a:r>
            </a:p>
          </p:txBody>
        </p:sp>
        <p:grpSp>
          <p:nvGrpSpPr>
            <p:cNvPr id="54" name="그룹 53">
              <a:extLst>
                <a:ext uri="{FF2B5EF4-FFF2-40B4-BE49-F238E27FC236}">
                  <a16:creationId xmlns:a16="http://schemas.microsoft.com/office/drawing/2014/main" id="{4077BEFA-870E-42C1-8D0E-9BBF83C20AF9}"/>
                </a:ext>
              </a:extLst>
            </p:cNvPr>
            <p:cNvGrpSpPr/>
            <p:nvPr/>
          </p:nvGrpSpPr>
          <p:grpSpPr>
            <a:xfrm>
              <a:off x="6506614" y="2185162"/>
              <a:ext cx="557358" cy="584775"/>
              <a:chOff x="10301142" y="1020111"/>
              <a:chExt cx="1210672" cy="584775"/>
            </a:xfrm>
          </p:grpSpPr>
          <p:sp>
            <p:nvSpPr>
              <p:cNvPr id="55" name="직사각형 54">
                <a:extLst>
                  <a:ext uri="{FF2B5EF4-FFF2-40B4-BE49-F238E27FC236}">
                    <a16:creationId xmlns:a16="http://schemas.microsoft.com/office/drawing/2014/main" id="{71C2F22E-3DD4-432A-8CE6-A104E5A3D6E6}"/>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56" name="직사각형 55">
                <a:extLst>
                  <a:ext uri="{FF2B5EF4-FFF2-40B4-BE49-F238E27FC236}">
                    <a16:creationId xmlns:a16="http://schemas.microsoft.com/office/drawing/2014/main" id="{D0F19321-2B2D-428B-8ED9-E58A70EC108E}"/>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2</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57" name="그룹 56">
            <a:extLst>
              <a:ext uri="{FF2B5EF4-FFF2-40B4-BE49-F238E27FC236}">
                <a16:creationId xmlns:a16="http://schemas.microsoft.com/office/drawing/2014/main" id="{0AE7C320-9001-4C90-9CE3-8F7BCB6ABDD2}"/>
              </a:ext>
            </a:extLst>
          </p:cNvPr>
          <p:cNvGrpSpPr/>
          <p:nvPr/>
        </p:nvGrpSpPr>
        <p:grpSpPr>
          <a:xfrm>
            <a:off x="5859170" y="5020579"/>
            <a:ext cx="3172862" cy="584775"/>
            <a:chOff x="6497345" y="2185162"/>
            <a:chExt cx="3172862" cy="584775"/>
          </a:xfrm>
        </p:grpSpPr>
        <p:sp>
          <p:nvSpPr>
            <p:cNvPr id="58" name="직사각형 57">
              <a:extLst>
                <a:ext uri="{FF2B5EF4-FFF2-40B4-BE49-F238E27FC236}">
                  <a16:creationId xmlns:a16="http://schemas.microsoft.com/office/drawing/2014/main" id="{D2528159-79BA-4BA4-A892-86796D27BC44}"/>
                </a:ext>
              </a:extLst>
            </p:cNvPr>
            <p:cNvSpPr/>
            <p:nvPr/>
          </p:nvSpPr>
          <p:spPr>
            <a:xfrm>
              <a:off x="6497345" y="2423316"/>
              <a:ext cx="3172862"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OTF" panose="020B0600000101010101" pitchFamily="34" charset="-127"/>
                <a:ea typeface="나눔스퀘어OTF" panose="020B0600000101010101" pitchFamily="34" charset="-127"/>
              </a:endParaRPr>
            </a:p>
          </p:txBody>
        </p:sp>
        <p:sp>
          <p:nvSpPr>
            <p:cNvPr id="59" name="직사각형 58">
              <a:extLst>
                <a:ext uri="{FF2B5EF4-FFF2-40B4-BE49-F238E27FC236}">
                  <a16:creationId xmlns:a16="http://schemas.microsoft.com/office/drawing/2014/main" id="{3FE9A73A-A2BD-4089-9827-DA06EC506B41}"/>
                </a:ext>
              </a:extLst>
            </p:cNvPr>
            <p:cNvSpPr/>
            <p:nvPr/>
          </p:nvSpPr>
          <p:spPr>
            <a:xfrm>
              <a:off x="6989191" y="2368340"/>
              <a:ext cx="2681016" cy="338554"/>
            </a:xfrm>
            <a:prstGeom prst="rect">
              <a:avLst/>
            </a:prstGeom>
          </p:spPr>
          <p:txBody>
            <a:bodyPr wrap="square">
              <a:spAutoFit/>
            </a:bodyPr>
            <a:lstStyle/>
            <a:p>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제한사항</a:t>
              </a:r>
              <a:r>
                <a:rPr lang="en-US" altLang="ko-KR"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 </a:t>
              </a:r>
              <a:r>
                <a:rPr lang="ko-KR" altLang="en-US" sz="16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학습자의 수신 환경</a:t>
              </a:r>
            </a:p>
          </p:txBody>
        </p:sp>
        <p:grpSp>
          <p:nvGrpSpPr>
            <p:cNvPr id="60" name="그룹 59">
              <a:extLst>
                <a:ext uri="{FF2B5EF4-FFF2-40B4-BE49-F238E27FC236}">
                  <a16:creationId xmlns:a16="http://schemas.microsoft.com/office/drawing/2014/main" id="{64BE83EE-3078-40D9-A7E4-C58A186166EB}"/>
                </a:ext>
              </a:extLst>
            </p:cNvPr>
            <p:cNvGrpSpPr/>
            <p:nvPr/>
          </p:nvGrpSpPr>
          <p:grpSpPr>
            <a:xfrm>
              <a:off x="6506614" y="2185162"/>
              <a:ext cx="557358" cy="584775"/>
              <a:chOff x="10301142" y="1020111"/>
              <a:chExt cx="1210672" cy="584775"/>
            </a:xfrm>
          </p:grpSpPr>
          <p:sp>
            <p:nvSpPr>
              <p:cNvPr id="61" name="직사각형 60">
                <a:extLst>
                  <a:ext uri="{FF2B5EF4-FFF2-40B4-BE49-F238E27FC236}">
                    <a16:creationId xmlns:a16="http://schemas.microsoft.com/office/drawing/2014/main" id="{732EB067-90F1-44B6-AF57-F578195CBC3E}"/>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0</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sp>
            <p:nvSpPr>
              <p:cNvPr id="62" name="직사각형 61">
                <a:extLst>
                  <a:ext uri="{FF2B5EF4-FFF2-40B4-BE49-F238E27FC236}">
                    <a16:creationId xmlns:a16="http://schemas.microsoft.com/office/drawing/2014/main" id="{3A37D83F-31EC-4120-9FF5-B89B768898D3}"/>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rPr>
                  <a:t>3</a:t>
                </a:r>
                <a:endParaRPr lang="ko-KR" altLang="en-US" sz="3200" dirty="0">
                  <a:ln>
                    <a:solidFill>
                      <a:schemeClr val="accent1">
                        <a:shade val="50000"/>
                        <a:alpha val="0"/>
                      </a:schemeClr>
                    </a:solidFill>
                  </a:ln>
                  <a:solidFill>
                    <a:schemeClr val="bg1">
                      <a:lumMod val="50000"/>
                    </a:schemeClr>
                  </a:solidFill>
                  <a:latin typeface="나눔스퀘어OTF" panose="020B0600000101010101" pitchFamily="34" charset="-127"/>
                  <a:ea typeface="나눔스퀘어OTF" panose="020B0600000101010101" pitchFamily="34" charset="-127"/>
                </a:endParaRPr>
              </a:p>
            </p:txBody>
          </p:sp>
        </p:grpSp>
      </p:grpSp>
      <p:grpSp>
        <p:nvGrpSpPr>
          <p:cNvPr id="65" name="그룹 64">
            <a:extLst>
              <a:ext uri="{FF2B5EF4-FFF2-40B4-BE49-F238E27FC236}">
                <a16:creationId xmlns:a16="http://schemas.microsoft.com/office/drawing/2014/main" id="{3B72C223-0B84-48F0-A5C2-C6507BD86059}"/>
              </a:ext>
            </a:extLst>
          </p:cNvPr>
          <p:cNvGrpSpPr/>
          <p:nvPr/>
        </p:nvGrpSpPr>
        <p:grpSpPr>
          <a:xfrm>
            <a:off x="4494002" y="2725602"/>
            <a:ext cx="1141663" cy="705271"/>
            <a:chOff x="4492563" y="2726539"/>
            <a:chExt cx="1141663" cy="705271"/>
          </a:xfrm>
        </p:grpSpPr>
        <p:cxnSp>
          <p:nvCxnSpPr>
            <p:cNvPr id="66" name="직선 연결선 65">
              <a:extLst>
                <a:ext uri="{FF2B5EF4-FFF2-40B4-BE49-F238E27FC236}">
                  <a16:creationId xmlns:a16="http://schemas.microsoft.com/office/drawing/2014/main" id="{BDD3CC69-0364-40F3-8CC5-4D9BCF70F1BA}"/>
                </a:ext>
              </a:extLst>
            </p:cNvPr>
            <p:cNvCxnSpPr>
              <a:cxnSpLocks/>
            </p:cNvCxnSpPr>
            <p:nvPr/>
          </p:nvCxnSpPr>
          <p:spPr>
            <a:xfrm>
              <a:off x="5205666" y="2726539"/>
              <a:ext cx="428560" cy="0"/>
            </a:xfrm>
            <a:prstGeom prst="line">
              <a:avLst/>
            </a:prstGeom>
            <a:ln w="2222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D431F5A-B42C-485A-BB59-BC698E5AA332}"/>
                </a:ext>
              </a:extLst>
            </p:cNvPr>
            <p:cNvCxnSpPr>
              <a:cxnSpLocks/>
            </p:cNvCxnSpPr>
            <p:nvPr/>
          </p:nvCxnSpPr>
          <p:spPr>
            <a:xfrm flipV="1">
              <a:off x="4492563" y="2726539"/>
              <a:ext cx="713103" cy="705271"/>
            </a:xfrm>
            <a:prstGeom prst="line">
              <a:avLst/>
            </a:prstGeom>
            <a:ln w="22225">
              <a:solidFill>
                <a:schemeClr val="tx1">
                  <a:lumMod val="50000"/>
                  <a:lumOff val="5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sp>
        <p:nvSpPr>
          <p:cNvPr id="40" name="부분 원형 39">
            <a:extLst>
              <a:ext uri="{FF2B5EF4-FFF2-40B4-BE49-F238E27FC236}">
                <a16:creationId xmlns:a16="http://schemas.microsoft.com/office/drawing/2014/main" id="{AE2A6FAE-535E-4D62-846A-A6FCE0CAF6CD}"/>
              </a:ext>
            </a:extLst>
          </p:cNvPr>
          <p:cNvSpPr/>
          <p:nvPr/>
        </p:nvSpPr>
        <p:spPr>
          <a:xfrm rot="18000000">
            <a:off x="646475" y="2244182"/>
            <a:ext cx="4032000" cy="4032000"/>
          </a:xfrm>
          <a:prstGeom prst="pie">
            <a:avLst>
              <a:gd name="adj1" fmla="val 0"/>
              <a:gd name="adj2" fmla="val 10799810"/>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나눔스퀘어OTF" panose="020B0600000101010101" pitchFamily="34" charset="-127"/>
              <a:ea typeface="나눔스퀘어OTF" panose="020B0600000101010101" pitchFamily="34" charset="-127"/>
            </a:endParaRPr>
          </a:p>
        </p:txBody>
      </p:sp>
      <p:sp>
        <p:nvSpPr>
          <p:cNvPr id="11" name="직사각형 10">
            <a:extLst>
              <a:ext uri="{FF2B5EF4-FFF2-40B4-BE49-F238E27FC236}">
                <a16:creationId xmlns:a16="http://schemas.microsoft.com/office/drawing/2014/main" id="{BA7C78E2-0F67-4F04-BBBC-4703F00B061E}"/>
              </a:ext>
            </a:extLst>
          </p:cNvPr>
          <p:cNvSpPr/>
          <p:nvPr/>
        </p:nvSpPr>
        <p:spPr>
          <a:xfrm>
            <a:off x="1060575" y="3439645"/>
            <a:ext cx="3195974" cy="1323439"/>
          </a:xfrm>
          <a:prstGeom prst="rect">
            <a:avLst/>
          </a:prstGeom>
          <a:noFill/>
        </p:spPr>
        <p:txBody>
          <a:bodyPr wrap="square" rtlCol="0">
            <a:spAutoFit/>
          </a:bodyPr>
          <a:lstStyle/>
          <a:p>
            <a:pPr algn="ctr"/>
            <a:r>
              <a:rPr lang="ko-KR" altLang="en-US" sz="4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화면 보정</a:t>
            </a:r>
            <a:endParaRPr lang="en-US" altLang="ko-KR" sz="4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algn="ctr"/>
            <a:r>
              <a:rPr lang="ko-KR" altLang="en-US" sz="40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시스템</a:t>
            </a:r>
          </a:p>
        </p:txBody>
      </p:sp>
      <p:grpSp>
        <p:nvGrpSpPr>
          <p:cNvPr id="63" name="그룹 62">
            <a:extLst>
              <a:ext uri="{FF2B5EF4-FFF2-40B4-BE49-F238E27FC236}">
                <a16:creationId xmlns:a16="http://schemas.microsoft.com/office/drawing/2014/main" id="{1775DA9F-3EA7-4E57-9173-012D2E04065B}"/>
              </a:ext>
            </a:extLst>
          </p:cNvPr>
          <p:cNvGrpSpPr/>
          <p:nvPr/>
        </p:nvGrpSpPr>
        <p:grpSpPr>
          <a:xfrm>
            <a:off x="6265344" y="2589994"/>
            <a:ext cx="5302220" cy="596638"/>
            <a:chOff x="6360036" y="2561738"/>
            <a:chExt cx="5207527" cy="596638"/>
          </a:xfrm>
        </p:grpSpPr>
        <p:sp>
          <p:nvSpPr>
            <p:cNvPr id="69" name="직사각형 68">
              <a:extLst>
                <a:ext uri="{FF2B5EF4-FFF2-40B4-BE49-F238E27FC236}">
                  <a16:creationId xmlns:a16="http://schemas.microsoft.com/office/drawing/2014/main" id="{2478AA96-1065-44EE-97E9-626C652C1E1C}"/>
                </a:ext>
              </a:extLst>
            </p:cNvPr>
            <p:cNvSpPr/>
            <p:nvPr/>
          </p:nvSpPr>
          <p:spPr>
            <a:xfrm>
              <a:off x="6360036" y="2561738"/>
              <a:ext cx="5207527" cy="596638"/>
            </a:xfrm>
            <a:prstGeom prst="rect">
              <a:avLst/>
            </a:prstGeom>
          </p:spPr>
          <p:txBody>
            <a:bodyPr wrap="square">
              <a:spAutoFit/>
            </a:bodyPr>
            <a:lstStyle/>
            <a:p>
              <a:pPr marL="228600" indent="-228600" latinLnBrk="0">
                <a:buFont typeface="+mj-lt"/>
                <a:buAutoNum type="arabicPeriod"/>
              </a:pP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교수자가 칠판의 판서를 부분적으로 가리면서 수업을 진행할 때</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p>
            <a:p>
              <a:pPr marL="228600" indent="-228600" latinLnBrk="0">
                <a:lnSpc>
                  <a:spcPct val="200000"/>
                </a:lnSpc>
                <a:buFont typeface="+mj-lt"/>
                <a:buAutoNum type="arabicPeriod"/>
              </a:pP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학습자는 가려진 부분을 지속적으로 확인하며 수업을 듣고자 함</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a:t>
              </a: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72" name="직사각형 71">
              <a:extLst>
                <a:ext uri="{FF2B5EF4-FFF2-40B4-BE49-F238E27FC236}">
                  <a16:creationId xmlns:a16="http://schemas.microsoft.com/office/drawing/2014/main" id="{5F56CE8D-9049-45F9-A906-C127435C6709}"/>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sp>
        <p:nvSpPr>
          <p:cNvPr id="64" name="직사각형 63">
            <a:extLst>
              <a:ext uri="{FF2B5EF4-FFF2-40B4-BE49-F238E27FC236}">
                <a16:creationId xmlns:a16="http://schemas.microsoft.com/office/drawing/2014/main" id="{83319876-9258-C7ED-69C2-4B620789174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grpSp>
        <p:nvGrpSpPr>
          <p:cNvPr id="68" name="그룹 67">
            <a:extLst>
              <a:ext uri="{FF2B5EF4-FFF2-40B4-BE49-F238E27FC236}">
                <a16:creationId xmlns:a16="http://schemas.microsoft.com/office/drawing/2014/main" id="{DA5241E6-9185-8F53-98A1-D365F9F070D0}"/>
              </a:ext>
            </a:extLst>
          </p:cNvPr>
          <p:cNvGrpSpPr/>
          <p:nvPr/>
        </p:nvGrpSpPr>
        <p:grpSpPr>
          <a:xfrm>
            <a:off x="6265344" y="4078309"/>
            <a:ext cx="5207527" cy="596638"/>
            <a:chOff x="6360036" y="2561738"/>
            <a:chExt cx="5207527" cy="596638"/>
          </a:xfrm>
        </p:grpSpPr>
        <p:sp>
          <p:nvSpPr>
            <p:cNvPr id="70" name="직사각형 69">
              <a:extLst>
                <a:ext uri="{FF2B5EF4-FFF2-40B4-BE49-F238E27FC236}">
                  <a16:creationId xmlns:a16="http://schemas.microsoft.com/office/drawing/2014/main" id="{05020743-BD48-F189-C7A1-1D1173A0F448}"/>
                </a:ext>
              </a:extLst>
            </p:cNvPr>
            <p:cNvSpPr/>
            <p:nvPr/>
          </p:nvSpPr>
          <p:spPr>
            <a:xfrm>
              <a:off x="6360036" y="2561738"/>
              <a:ext cx="5207527" cy="596638"/>
            </a:xfrm>
            <a:prstGeom prst="rect">
              <a:avLst/>
            </a:prstGeom>
          </p:spPr>
          <p:txBody>
            <a:bodyPr wrap="square">
              <a:spAutoFit/>
            </a:bodyPr>
            <a:lstStyle/>
            <a:p>
              <a:pPr marL="228600" indent="-228600" latinLnBrk="0">
                <a:buFont typeface="+mj-lt"/>
                <a:buAutoNum type="arabicPeriod"/>
              </a:pP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교수자의 </a:t>
              </a:r>
              <a:r>
                <a:rPr lang="ko-KR" altLang="en-US" sz="1200" dirty="0" err="1">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웹캠이</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적절한 각도로 칠판을 촬영해 시점왜곡이 없음을 전제로 함</a:t>
              </a:r>
              <a:endPar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a:p>
              <a:pPr marL="228600" indent="-228600" latinLnBrk="0">
                <a:lnSpc>
                  <a:spcPct val="200000"/>
                </a:lnSpc>
                <a:buFont typeface="+mj-lt"/>
                <a:buAutoNum type="arabicPeriod"/>
              </a:pP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교수자의 송신 환경을 고려하여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CPU</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연산을 이용한 시스템으로 제한</a:t>
              </a:r>
            </a:p>
          </p:txBody>
        </p:sp>
        <p:sp>
          <p:nvSpPr>
            <p:cNvPr id="71" name="직사각형 70">
              <a:extLst>
                <a:ext uri="{FF2B5EF4-FFF2-40B4-BE49-F238E27FC236}">
                  <a16:creationId xmlns:a16="http://schemas.microsoft.com/office/drawing/2014/main" id="{B46F84FB-DF8A-17F1-FEAA-C419851565CF}"/>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grpSp>
        <p:nvGrpSpPr>
          <p:cNvPr id="77" name="그룹 76">
            <a:extLst>
              <a:ext uri="{FF2B5EF4-FFF2-40B4-BE49-F238E27FC236}">
                <a16:creationId xmlns:a16="http://schemas.microsoft.com/office/drawing/2014/main" id="{2E34FC19-DE46-8A41-38A7-298C15DAF2B8}"/>
              </a:ext>
            </a:extLst>
          </p:cNvPr>
          <p:cNvGrpSpPr/>
          <p:nvPr/>
        </p:nvGrpSpPr>
        <p:grpSpPr>
          <a:xfrm>
            <a:off x="6265344" y="5539486"/>
            <a:ext cx="5207527" cy="535142"/>
            <a:chOff x="6360036" y="2561738"/>
            <a:chExt cx="5207527" cy="535142"/>
          </a:xfrm>
        </p:grpSpPr>
        <p:sp>
          <p:nvSpPr>
            <p:cNvPr id="78" name="직사각형 77">
              <a:extLst>
                <a:ext uri="{FF2B5EF4-FFF2-40B4-BE49-F238E27FC236}">
                  <a16:creationId xmlns:a16="http://schemas.microsoft.com/office/drawing/2014/main" id="{5E9F67B0-C010-4C1D-552E-8307294B30D6}"/>
                </a:ext>
              </a:extLst>
            </p:cNvPr>
            <p:cNvSpPr/>
            <p:nvPr/>
          </p:nvSpPr>
          <p:spPr>
            <a:xfrm>
              <a:off x="6360036" y="2561738"/>
              <a:ext cx="5207527" cy="342723"/>
            </a:xfrm>
            <a:prstGeom prst="rect">
              <a:avLst/>
            </a:prstGeom>
          </p:spPr>
          <p:txBody>
            <a:bodyPr wrap="square">
              <a:spAutoFit/>
            </a:bodyPr>
            <a:lstStyle/>
            <a:p>
              <a:pPr marL="228600" indent="-228600" latinLnBrk="0">
                <a:lnSpc>
                  <a:spcPct val="150000"/>
                </a:lnSpc>
                <a:buFont typeface="+mj-lt"/>
                <a:buAutoNum type="arabicPeriod"/>
              </a:pP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학습자가 다수임을 고려해 학습자의 시스템에서는 연산을 최소화</a:t>
              </a:r>
              <a:endPar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
          <p:nvSpPr>
            <p:cNvPr id="79" name="직사각형 78">
              <a:extLst>
                <a:ext uri="{FF2B5EF4-FFF2-40B4-BE49-F238E27FC236}">
                  <a16:creationId xmlns:a16="http://schemas.microsoft.com/office/drawing/2014/main" id="{496CB3B4-262C-35E2-61C6-8762B229A0EC}"/>
                </a:ext>
              </a:extLst>
            </p:cNvPr>
            <p:cNvSpPr/>
            <p:nvPr/>
          </p:nvSpPr>
          <p:spPr>
            <a:xfrm>
              <a:off x="6360036" y="2819881"/>
              <a:ext cx="5207527" cy="276999"/>
            </a:xfrm>
            <a:prstGeom prst="rect">
              <a:avLst/>
            </a:prstGeom>
          </p:spPr>
          <p:txBody>
            <a:bodyPr wrap="square">
              <a:spAutoFit/>
            </a:bodyPr>
            <a:lstStyle/>
            <a:p>
              <a:pPr marL="228600" indent="-228600" latinLnBrk="0">
                <a:buFont typeface="+mj-lt"/>
                <a:buAutoNum type="arabicPeriod"/>
              </a:pPr>
              <a:endPar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grpSp>
    </p:spTree>
    <p:extLst>
      <p:ext uri="{BB962C8B-B14F-4D97-AF65-F5344CB8AC3E}">
        <p14:creationId xmlns:p14="http://schemas.microsoft.com/office/powerpoint/2010/main" val="119870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03.</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8A2DE3A2-AD53-4BE7-9961-6DEFBBF5BB84}"/>
              </a:ext>
            </a:extLst>
          </p:cNvPr>
          <p:cNvSpPr/>
          <p:nvPr/>
        </p:nvSpPr>
        <p:spPr>
          <a:xfrm>
            <a:off x="1230789" y="578130"/>
            <a:ext cx="5701856"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a:t>
            </a:r>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구현내용</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D1A9C91-93C1-EB4A-0879-381A6F682A2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pic>
        <p:nvPicPr>
          <p:cNvPr id="2064" name="Picture 16">
            <a:extLst>
              <a:ext uri="{FF2B5EF4-FFF2-40B4-BE49-F238E27FC236}">
                <a16:creationId xmlns:a16="http://schemas.microsoft.com/office/drawing/2014/main" id="{5B8DEC8F-59EA-D7B0-C47B-08EB582C0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871" y="1747377"/>
            <a:ext cx="7582258" cy="473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0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03.</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D1A9C91-93C1-EB4A-0879-381A6F682A2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pic>
        <p:nvPicPr>
          <p:cNvPr id="6156" name="Picture 12">
            <a:extLst>
              <a:ext uri="{FF2B5EF4-FFF2-40B4-BE49-F238E27FC236}">
                <a16:creationId xmlns:a16="http://schemas.microsoft.com/office/drawing/2014/main" id="{8205A476-5024-1745-7160-17C04D70A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640" y="2246583"/>
            <a:ext cx="4488720" cy="3885252"/>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4E436A13-712B-B37F-EAF4-BFD36FB538E8}"/>
              </a:ext>
            </a:extLst>
          </p:cNvPr>
          <p:cNvPicPr>
            <a:picLocks noChangeAspect="1"/>
          </p:cNvPicPr>
          <p:nvPr/>
        </p:nvPicPr>
        <p:blipFill>
          <a:blip r:embed="rId4"/>
          <a:stretch>
            <a:fillRect/>
          </a:stretch>
        </p:blipFill>
        <p:spPr>
          <a:xfrm>
            <a:off x="492964" y="1810219"/>
            <a:ext cx="3262406" cy="1913674"/>
          </a:xfrm>
          <a:prstGeom prst="rect">
            <a:avLst/>
          </a:prstGeom>
        </p:spPr>
      </p:pic>
      <p:pic>
        <p:nvPicPr>
          <p:cNvPr id="7" name="그림 6">
            <a:extLst>
              <a:ext uri="{FF2B5EF4-FFF2-40B4-BE49-F238E27FC236}">
                <a16:creationId xmlns:a16="http://schemas.microsoft.com/office/drawing/2014/main" id="{6AC989BD-6721-C739-D954-1B5F0C42CA1C}"/>
              </a:ext>
            </a:extLst>
          </p:cNvPr>
          <p:cNvPicPr>
            <a:picLocks noChangeAspect="1"/>
          </p:cNvPicPr>
          <p:nvPr/>
        </p:nvPicPr>
        <p:blipFill>
          <a:blip r:embed="rId5"/>
          <a:stretch>
            <a:fillRect/>
          </a:stretch>
        </p:blipFill>
        <p:spPr>
          <a:xfrm>
            <a:off x="492964" y="4567136"/>
            <a:ext cx="3262406" cy="1913674"/>
          </a:xfrm>
          <a:prstGeom prst="rect">
            <a:avLst/>
          </a:prstGeom>
        </p:spPr>
      </p:pic>
      <p:pic>
        <p:nvPicPr>
          <p:cNvPr id="17" name="그림 16">
            <a:extLst>
              <a:ext uri="{FF2B5EF4-FFF2-40B4-BE49-F238E27FC236}">
                <a16:creationId xmlns:a16="http://schemas.microsoft.com/office/drawing/2014/main" id="{DB685617-2D83-77B9-C51A-137FE92139AE}"/>
              </a:ext>
            </a:extLst>
          </p:cNvPr>
          <p:cNvPicPr>
            <a:picLocks noChangeAspect="1"/>
          </p:cNvPicPr>
          <p:nvPr/>
        </p:nvPicPr>
        <p:blipFill>
          <a:blip r:embed="rId6"/>
          <a:stretch>
            <a:fillRect/>
          </a:stretch>
        </p:blipFill>
        <p:spPr>
          <a:xfrm>
            <a:off x="8436909" y="3040461"/>
            <a:ext cx="3262116" cy="1913503"/>
          </a:xfrm>
          <a:prstGeom prst="rect">
            <a:avLst/>
          </a:prstGeom>
        </p:spPr>
      </p:pic>
      <p:sp>
        <p:nvSpPr>
          <p:cNvPr id="12" name="직사각형 11">
            <a:extLst>
              <a:ext uri="{FF2B5EF4-FFF2-40B4-BE49-F238E27FC236}">
                <a16:creationId xmlns:a16="http://schemas.microsoft.com/office/drawing/2014/main" id="{47E8DB6B-CDD1-C3C1-B7C0-E0E5AD6D6D58}"/>
              </a:ext>
            </a:extLst>
          </p:cNvPr>
          <p:cNvSpPr/>
          <p:nvPr/>
        </p:nvSpPr>
        <p:spPr>
          <a:xfrm>
            <a:off x="1230789" y="578130"/>
            <a:ext cx="5701856"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a:t>
            </a:r>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구현내용</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Tree>
    <p:extLst>
      <p:ext uri="{BB962C8B-B14F-4D97-AF65-F5344CB8AC3E}">
        <p14:creationId xmlns:p14="http://schemas.microsoft.com/office/powerpoint/2010/main" val="387441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1072730"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03.</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61BD494-3E2F-4F81-83C9-A7EBA8F4A55C}"/>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D1A9C91-93C1-EB4A-0879-381A6F682A22}"/>
              </a:ext>
            </a:extLst>
          </p:cNvPr>
          <p:cNvSpPr/>
          <p:nvPr/>
        </p:nvSpPr>
        <p:spPr>
          <a:xfrm>
            <a:off x="140610" y="377190"/>
            <a:ext cx="3996607" cy="276999"/>
          </a:xfrm>
          <a:prstGeom prst="rect">
            <a:avLst/>
          </a:prstGeom>
        </p:spPr>
        <p:txBody>
          <a:bodyPr wrap="none">
            <a:spAutoFit/>
          </a:bodyPr>
          <a:lstStyle/>
          <a:p>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7</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조 </a:t>
            </a:r>
            <a:r>
              <a:rPr lang="en-US" altLang="ko-KR"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 </a:t>
            </a:r>
            <a:r>
              <a:rPr lang="ko-KR" altLang="en-US" sz="12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비대면 환경에서의 학습자를 위한 칠판 화면 보정 시스템</a:t>
            </a:r>
          </a:p>
        </p:txBody>
      </p:sp>
      <p:pic>
        <p:nvPicPr>
          <p:cNvPr id="7172" name="Picture 4">
            <a:extLst>
              <a:ext uri="{FF2B5EF4-FFF2-40B4-BE49-F238E27FC236}">
                <a16:creationId xmlns:a16="http://schemas.microsoft.com/office/drawing/2014/main" id="{F800376B-1A5D-F65E-2092-D1A0EB93E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640" y="2352073"/>
            <a:ext cx="4488720" cy="368183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9D74F999-F854-243D-FE10-174DE7B5F5AA}"/>
              </a:ext>
            </a:extLst>
          </p:cNvPr>
          <p:cNvPicPr>
            <a:picLocks noChangeAspect="1"/>
          </p:cNvPicPr>
          <p:nvPr/>
        </p:nvPicPr>
        <p:blipFill>
          <a:blip r:embed="rId4"/>
          <a:stretch>
            <a:fillRect/>
          </a:stretch>
        </p:blipFill>
        <p:spPr>
          <a:xfrm>
            <a:off x="8408052" y="1864043"/>
            <a:ext cx="3272460" cy="1919571"/>
          </a:xfrm>
          <a:prstGeom prst="rect">
            <a:avLst/>
          </a:prstGeom>
        </p:spPr>
      </p:pic>
      <p:pic>
        <p:nvPicPr>
          <p:cNvPr id="16" name="그림 15">
            <a:extLst>
              <a:ext uri="{FF2B5EF4-FFF2-40B4-BE49-F238E27FC236}">
                <a16:creationId xmlns:a16="http://schemas.microsoft.com/office/drawing/2014/main" id="{14BF744F-105D-D9F7-EDCB-FB38B199BB23}"/>
              </a:ext>
            </a:extLst>
          </p:cNvPr>
          <p:cNvPicPr>
            <a:picLocks noChangeAspect="1"/>
          </p:cNvPicPr>
          <p:nvPr/>
        </p:nvPicPr>
        <p:blipFill>
          <a:blip r:embed="rId5"/>
          <a:stretch>
            <a:fillRect/>
          </a:stretch>
        </p:blipFill>
        <p:spPr>
          <a:xfrm>
            <a:off x="511488" y="1864043"/>
            <a:ext cx="3253946" cy="1908711"/>
          </a:xfrm>
          <a:prstGeom prst="rect">
            <a:avLst/>
          </a:prstGeom>
        </p:spPr>
      </p:pic>
      <p:pic>
        <p:nvPicPr>
          <p:cNvPr id="17" name="그림 16">
            <a:extLst>
              <a:ext uri="{FF2B5EF4-FFF2-40B4-BE49-F238E27FC236}">
                <a16:creationId xmlns:a16="http://schemas.microsoft.com/office/drawing/2014/main" id="{3C4B0FB2-ABC9-DE09-A625-CFAE7E40FC69}"/>
              </a:ext>
            </a:extLst>
          </p:cNvPr>
          <p:cNvPicPr>
            <a:picLocks noChangeAspect="1"/>
          </p:cNvPicPr>
          <p:nvPr/>
        </p:nvPicPr>
        <p:blipFill>
          <a:blip r:embed="rId6"/>
          <a:stretch>
            <a:fillRect/>
          </a:stretch>
        </p:blipFill>
        <p:spPr>
          <a:xfrm>
            <a:off x="511488" y="4240121"/>
            <a:ext cx="3272459" cy="1919571"/>
          </a:xfrm>
          <a:prstGeom prst="rect">
            <a:avLst/>
          </a:prstGeom>
        </p:spPr>
      </p:pic>
      <p:pic>
        <p:nvPicPr>
          <p:cNvPr id="5" name="그림 4">
            <a:extLst>
              <a:ext uri="{FF2B5EF4-FFF2-40B4-BE49-F238E27FC236}">
                <a16:creationId xmlns:a16="http://schemas.microsoft.com/office/drawing/2014/main" id="{A56376AB-499E-802A-DC39-91BDA083D6AF}"/>
              </a:ext>
            </a:extLst>
          </p:cNvPr>
          <p:cNvPicPr>
            <a:picLocks noChangeAspect="1"/>
          </p:cNvPicPr>
          <p:nvPr/>
        </p:nvPicPr>
        <p:blipFill>
          <a:blip r:embed="rId7"/>
          <a:stretch>
            <a:fillRect/>
          </a:stretch>
        </p:blipFill>
        <p:spPr>
          <a:xfrm>
            <a:off x="8408052" y="4192990"/>
            <a:ext cx="3272460" cy="1919571"/>
          </a:xfrm>
          <a:prstGeom prst="rect">
            <a:avLst/>
          </a:prstGeom>
        </p:spPr>
      </p:pic>
      <p:sp>
        <p:nvSpPr>
          <p:cNvPr id="13" name="직사각형 12">
            <a:extLst>
              <a:ext uri="{FF2B5EF4-FFF2-40B4-BE49-F238E27FC236}">
                <a16:creationId xmlns:a16="http://schemas.microsoft.com/office/drawing/2014/main" id="{71252D63-0735-585F-0049-14B1B58F7813}"/>
              </a:ext>
            </a:extLst>
          </p:cNvPr>
          <p:cNvSpPr/>
          <p:nvPr/>
        </p:nvSpPr>
        <p:spPr>
          <a:xfrm>
            <a:off x="1230789" y="578130"/>
            <a:ext cx="5701856" cy="830997"/>
          </a:xfrm>
          <a:prstGeom prst="rect">
            <a:avLst/>
          </a:prstGeom>
        </p:spPr>
        <p:txBody>
          <a:bodyPr wrap="square">
            <a:spAutoFit/>
          </a:bodyPr>
          <a:lstStyle/>
          <a:p>
            <a:r>
              <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구조설명 </a:t>
            </a:r>
            <a:r>
              <a:rPr lang="ko-KR" altLang="en-US" sz="480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rPr>
              <a:t>및 구현내용</a:t>
            </a:r>
            <a:endParaRPr lang="ko-KR" altLang="en-US" sz="4800" dirty="0">
              <a:ln>
                <a:solidFill>
                  <a:schemeClr val="accent1">
                    <a:shade val="50000"/>
                    <a:alpha val="0"/>
                  </a:schemeClr>
                </a:solidFill>
              </a:ln>
              <a:solidFill>
                <a:schemeClr val="tx1">
                  <a:lumMod val="75000"/>
                  <a:lumOff val="25000"/>
                </a:schemeClr>
              </a:solidFill>
              <a:latin typeface="나눔스퀘어OTF" panose="020B0600000101010101" pitchFamily="34" charset="-127"/>
              <a:ea typeface="나눔스퀘어OTF" panose="020B0600000101010101" pitchFamily="34" charset="-127"/>
            </a:endParaRPr>
          </a:p>
        </p:txBody>
      </p:sp>
    </p:spTree>
    <p:extLst>
      <p:ext uri="{BB962C8B-B14F-4D97-AF65-F5344CB8AC3E}">
        <p14:creationId xmlns:p14="http://schemas.microsoft.com/office/powerpoint/2010/main" val="21544622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821</Words>
  <Application>Microsoft Office PowerPoint</Application>
  <PresentationFormat>와이드스크린</PresentationFormat>
  <Paragraphs>156</Paragraphs>
  <Slides>15</Slides>
  <Notes>15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나눔스퀘어OTF</vt:lpstr>
      <vt:lpstr>Wingdings</vt:lpstr>
      <vt:lpstr>Arial</vt:lpstr>
      <vt:lpstr>맑은 고딕</vt:lpstr>
      <vt:lpstr>나눔스퀘어OTF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 은주</dc:creator>
  <cp:lastModifiedBy>최 건우</cp:lastModifiedBy>
  <cp:revision>70</cp:revision>
  <dcterms:created xsi:type="dcterms:W3CDTF">2018-12-01T01:21:28Z</dcterms:created>
  <dcterms:modified xsi:type="dcterms:W3CDTF">2022-06-13T12:42:41Z</dcterms:modified>
</cp:coreProperties>
</file>